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находить правило и следующий член ряда.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последовательности: правило, тип и применение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числовые последовательности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описывать накопления, узоры, таблицы и вычисления. В алгебре, физике, экономике и информатике они показывают, как меняются числа, и подготавливают к формулам, прогрессиям и практическим задачам в 9 классе, где важны члены ряда, их номера и связь между соседними значениями.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числовая последовательность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последовательность — это ряд чисел, записанных в строго определённом порядке. Если поменять местами два числа, получится уже другой ряд, даже если набор чисел останется тем же.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рядов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могут выглядеть по-разному: 2, 4, 6, 8; 10, 7, 4, 1; 1, 2, 4, 8. Они отличаются направлением изменения и тем, как быстро растут или уменьшаются числа.
</a:t>
            </a:r>
            <a:endParaRPr lang="en-US" sz="1166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Нумерация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последовательности имеет свой номер. Первый член обозначают a1, второй — a2, а любой n-й член записывают как an. Это помогает точно ссылаться на нужное число.
</a:t>
            </a:r>
            <a:endParaRPr lang="en-US" sz="1095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 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члена показывает его место в ряду, а не значение. Благодаря такой записи можно сравнивать элементы, находить закономерность и переходить от общего описания последовательности к конкретным вычислениям.
</a:t>
            </a:r>
            <a:endParaRPr lang="en-US" sz="10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как ряд объектов и шагов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Ступеньки, блоки или одинаковые фигуры помогают увидеть, что последовательность — это не просто числа, а элементы, идущие один за другим в определённом порядке.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шагам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изображениях легко заметить, что каждый следующий элемент может увеличиваться на одно и то же число или изменяться по одному и тому же правилу.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первым элементам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подписать первые несколько ступенек или фигур, становится проще связать рисунок с числовым рядом и понять, какой член следует после предыдущего.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закономерностью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удобен для последовательностей с постоянной разностью или постоянным множителем: он наглядно показывает повторяющийся шаг изменения.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последовательности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ряд можно описать по-разному: словами, формулой, таблицей или через предыдущий член.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описывают одну последовательность с разных сторон: правило, значения и способ вычисления следующего члена.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по теме «Числовые последовательности».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закономерность в ряду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7339" y="10302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соседние члены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несколько первых чисел последовательности и внимательно сравнивают соседние значения. Это помогает заметить, одинаково ли меняется ряд от одного члена к другому.
</a:t>
            </a:r>
            <a:endParaRPr lang="en-US" sz="890" dirty="0"/>
          </a:p>
        </p:txBody>
      </p:sp>
      <p:sp>
        <p:nvSpPr>
          <p:cNvPr id="13" name="Text 3"/>
          <p:cNvSpPr txBox="1"/>
          <p:nvPr/>
        </p:nvSpPr>
        <p:spPr>
          <a:xfrm>
            <a:off x="497328" y="1671303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разности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между соседними числами постоянно одна и та же, ряд может быть арифметическим. Например, в 5, 8, 11, 14 каждый шаг равен 3.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97328" y="231240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соседние числа связаны одинаковым множителем, последовательность может быть геометрической. В ряду 2, 6, 18, 54 каждое следующее число в три раза больше предыдущего.
</a:t>
            </a:r>
            <a:endParaRPr lang="en-US" sz="890" dirty="0"/>
          </a:p>
        </p:txBody>
      </p:sp>
      <p:sp>
        <p:nvSpPr>
          <p:cNvPr id="15" name="Text 5"/>
          <p:cNvSpPr txBox="1"/>
          <p:nvPr/>
        </p:nvSpPr>
        <p:spPr>
          <a:xfrm>
            <a:off x="497478" y="2953494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Предсказать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найдено, можно вычислить следующий член и проверить, правильно ли записан ряд. Это удобно для самопроверки и решения задач.
</a:t>
            </a:r>
            <a:endParaRPr lang="en-US" sz="890" dirty="0"/>
          </a:p>
        </p:txBody>
      </p:sp>
      <p:sp>
        <p:nvSpPr>
          <p:cNvPr id="16" name="Text 6"/>
          <p:cNvSpPr txBox="1"/>
          <p:nvPr/>
        </p:nvSpPr>
        <p:spPr>
          <a:xfrm>
            <a:off x="497478" y="3594590"/>
            <a:ext cx="40080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вывод о типе
</a:t>
            </a:r>
            <a:pPr algn="l" indent="0" marL="0">
              <a:lnSpc>
                <a:spcPct val="115000"/>
              </a:lnSpc>
              <a:buNone/>
            </a:pPr>
            <a:r>
              <a:rPr lang="en-US" sz="1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найденной закономерности определяют, к какому виду относится последовательность, и выбирают подходящую формулу или способ дальнейших вычислений.
</a:t>
            </a:r>
            <a:endParaRPr lang="en-US" sz="8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в арифметической последовательности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равномерный рост значений по мере увеличения номера члена. Каждый новый шаг добавляет одинаковую величину, поэтому точки располагаются с одинаковым промежутком.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равна 3, значит последовательность арифметическая и её рост происходит равномерно.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4, 7, 10, 13, 16 из условия задания.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последовательность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последовательность — это ряд, в котором каждый следующий член отличается от предыдущего на одно и то же число d. Это число называют разностью последовательности.
</a:t>
            </a:r>
            <a:endParaRPr lang="en-US" sz="104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ряд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положительное, числа увеличиваются от шага к шагу. Если d отрицательное, последовательность убывает. Поэтому по знаку разности можно сразу понять направление изменения.
</a:t>
            </a:r>
            <a:endParaRPr lang="en-US" sz="1022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арифметической последовательности используют формулу an = a1 + (n − 1)d. Она позволяет находить любой член ряда, если известны первый член и разность.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арифметическим относятся ряды 1, 4, 7, 10 и 20, 17, 14, 11. В первом случае разность равна 3, во втором — −3, но правило остаётся одинаковым.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арифметических последовательностей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арифметическая последовательность сохраняет одну и ту же разность на всём протяжении ряда.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постоянна, ряд относится к арифметическим. Знак d показывает, растёт последовательность или уменьшается.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учебной темы.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последовательность в задачах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последовательность описывает ситуации, где каждый шаг одинаков: ежемесячное пополнение счёта, равномерное движение или рост показателя на одно и то же число.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особенно важны первый член a1 и разность d. Именно они задают весь ряд и позволяют вычислить любой следующий или заданный член.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решении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увидеть в условии постоянное прибавление, задачу можно представить как арифметическую последовательность. Тогда вычисления становятся короче и 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последовательность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последовательность строится так, что каждый следующий член получают умножением предыдущего на одно и то же число q. Это число называют знаменателем последовательности.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роста и убывания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2, 4, 8, 16 и 81, 27, 9, 3 показывают два разных случая. В первом значениях быстро увеличиваются, во втором — постепенно уменьшаются.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n-го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геометрической последовательности удобно использовать формулу an = a1 · q^(n−1). Она помогает находить любой член ряда, не выписывая все предыдущие значения.
</a:t>
            </a:r>
            <a:endParaRPr lang="en-US" sz="1070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ряд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q больше 1, последовательность растёт всё быстрее. Если 0 &lt; q &lt; 1, каждый следующий член становится меньше предыдущего, и ряд убывает.
</a:t>
            </a:r>
            <a:endParaRPr lang="en-US" sz="10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один и тот же коэффициент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член получают умножением на 2, поэтому значения растут особенно быстро. Такой характер изменения легко заметить даже по небольшому числу шагов.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геометрический рост: при постоянном коэффициенте увеличение становится всё заметнее от шага к шагу.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условию задания.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тип последовательности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первых 4–5 членов и сравнение разностей и отношений соседних чисел.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Рекуррентное задание последовательности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и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Рекуррентная запись всегда задаёт первый член и правило перехода к следующему. Например, если a1 = 2 и an = an−1 + 5, каждый новый член получается из предыдущего.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5533" y="2306343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пошагового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полезен, когда процесс развивается по шагам. Он помогает точно описывать изменения в задачах, где каждый результат зависит от уже полученного значения.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81075" y="2307306"/>
            <a:ext cx="2793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вычислениями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Рекуррентная формула не сразу даёт дальний член ряда, зато показывает сам ход изменений. Это важно, когда нужно понять, как последовательность строится и почему она меняется именно так.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арифметической и геометрической последовательностей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увидеть, чем отличаются два основных типа последовательностей и по каким признакам их определяют.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разность даёт равномерный рост или убывание, а одинаковое отношение приводит к ускоренному изменению значений.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«Числовые последовательности».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вокруг нас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узор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последовательности можно заметить в расположении листьев, семян или чешуек. Повторяющийся порядок создаёт узнаваемый рисунок, а математика помогает описать его как закономерность и сравнить с другими примерами.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последовательности используют для записи шагов работы устройств, измерений и расчётов. Таблицы с номерами строк и значениями тоже строятся по порядку, поэтому с ними удобно искать изменения и проверять результат.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кодах, алгоритмах и нумерации объектов важен строгий порядок элементов. Последовательности позволяют хранить данные, выполнять повторяющиеся действия и быстро находить нужное значение по его номеру.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разные последовательности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последовательности начинаются с небольших чисел, но дальше одна растёт ровно, а другая заметно ускоряется. Это хорошо видно уже на нескольких первых членах.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последовательность при q &gt; 1 быстро обгоняет арифметическую, потому что её значения увеличиваются не на постоянную величину, а в разы.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пример, составленный по условию задания.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на последовательность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анализе ряда и поиске нужного члена.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последовательностями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числа записывают не по порядку, и тогда правило становится неверным. Перед вычислениями важно убедиться, что члены последовательности расположены именно так, как в условии.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2000877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разностью и отношением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и отношение легко перепутать, особенно если ряд похож на арифметический и геометрический одновременно. Сначала нужно проверить оба признака, а потом делать вывод о типе последовательности.
</a:t>
            </a:r>
            <a:endParaRPr lang="en-US" sz="912" dirty="0"/>
          </a:p>
        </p:txBody>
      </p:sp>
      <p:sp>
        <p:nvSpPr>
          <p:cNvPr id="14" name="Text 4"/>
          <p:cNvSpPr txBox="1"/>
          <p:nvPr/>
        </p:nvSpPr>
        <p:spPr>
          <a:xfrm>
            <a:off x="3731753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отрицательной разности часто ошибаются со знаком и получают неправильный ответ. Чтобы избежать этого, полезно отдельно выписать первые три члена и проверить, как меняется ряд.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462642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Ошибочный номер члена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 — подставить не тот номер члена в формулу. Нужно внимательно смотреть, идёт ли речь о первом, десятом или другом элементе последовательности.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193549" y="1829500"/>
            <a:ext cx="16803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сверить ответ с исходным правилом, можно не заметить вычислительную ошибку. Аккуратная проверка каждого шага помогает сохранить верный результат.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последовательностях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последовательность помогает увидеть порядок и закономерность в наборе чисел. Если знать правило, можно находить любой член ряда, проверять ответ и заранее понимать, как будет меняться последовательность.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2026-05-30T00:59:28Z</dcterms:created>
  <dcterms:modified xsi:type="dcterms:W3CDTF">2026-05-30T00:59:28Z</dcterms:modified>
</cp:coreProperties>
</file>