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строение и функции легких, процессы газообмена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устройства легких и ключевых процессов дыхания и обмена газов.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жизненно важная функция организма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кислородом каждую клетку нашего тела и удаляет углекислый газ. Легкие — главный орган, благодаря которому мы можем жить и развиваться, обеспечивая энергию для всех органов.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внешнего строения легких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и их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легкое разделено на три доли, а левое — на две, что связано с расположением сердца. Каждая доля отделена бороздами для удобства движения и расширения.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Плевральная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покрыты тонкой двойной плеврой, которая защищает органы и уменьшает трение при дыхательных движениях, обеспечивая свободное расширение легких.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легкого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основании каждого легкого находятся ворота — место входа бронхов, кровеносных сосудов и нервов, это важный узел для обмена веществ и управления дыханием.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Бронхиальное дерево: строение и функция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делится на два главных бронха — правый и левый, ведущих к соответствующим легким, обеспечивая направление воздуха.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подразделяются на более мелкие бронхи и бронхиолы, постепенно уменьшаясь в диаметре и увеличивая площадь для прохождения воздуха.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бронхиолы заканчиваются альвеолярными ходами, которые ведут к альвеолам — месту газообмена.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ветвистая система значительно увеличивает контактную поверхность, способствуя эффективному насыщению крови кислородом.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Альвеолы: микроструктура и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альвеол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представляют собой крошечные пузырьки диаметром около 0,2–0,3 мм, обеспечивая максимально возможную площадь для обмена газов в легких.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стенок альвеол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состоят из одного слоя тонких эпителиальных клеток и базальной мембраны, что позволяет кислороду и углекислому газу свободно проходить через них.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альвеол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Совокупная площадь всех альвеол составляет примерно 70 квадратных метров, что сравнимо с площадью теннисного корта, обеспечивая эффективный газообмен.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Плевра: значение и строение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Висцеральный листок плевры плотно облегает легкое, защищая его от повреждений и обеспечивая гладкое скольжение внутри грудной полости.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Париетальный листок прикреплен к стенкам грудной клетки, образуя вместе с висцеральным листком узкое пространство — плевральную полость.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Плевральная жидкость в полости уменьшает трение при дыхании, облегчая движения легких и предотвращая повреждения тканей.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правого и левого легкого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и функциональные различия между правым и левым легким представлены в таблице.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легкое крупнее и имеет больше долей, что связано с смещением сердца влево.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средней школы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кровоснабжения легких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Легочные артерии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доставляют венозную кровь из правого желудочка сердца в легкие, обеспечивая поступление крови с низким уровнем кислорода для обогащения.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Капиллярная сеть альвеол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капиллярах вокруг альвеол происходит насыщение крови кислородом и удаление углекислого газа, что является основой газообмена.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Легочные вены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насыщения кислородом кровь возвращается через легочные вены в левое предсердие, откуда поступает в остальные части тела.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от носа до альвеол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и очистки воздуха в дыхательных путях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дыхательных движений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начинается с сокращения диафрагмы и межреберных мышц, увеличивая объем грудной клетки и создавая отрицательное давление для втягивания воздуха в легкие.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обычно пассивен: мышцы расслабляются, объем грудной клетки уменьшается, и воздух выходит из легких под действием эластичности тканей.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чередование вдоха и выдоха обеспечивает непрерывное снабжение организма кислородом и удаление углекислого газа.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газообмена в альвеолах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стенка альвеол — ключ к обмену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мембрана в альвеолах имеет толщину менее микрометра, что позволяет кислороду и углекислому газу быстро переходить между воздухом и кровью. Эта тонкость обеспечивает оперативное насыщение организма кислородом.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 в эффективном газообмене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окутаны густой сетью капилляров, создающих большую площадь контакта крови с воздухом. Такое строение ускоряет процесс диффузии газов и поддерживает оптимальный уровень кислорода в крови.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кислорода и углекислого газа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альвеол поступает в кровь, а углекислый газ — наоборот, покидает кровоток и выводится с выдохом. Этот обмен зависит от разницы концентраций и тонкости дыхательной мембраны.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состав вдыхаемого и выдыхаемого воздуха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азота практически не меняется, поскольку он пассивен в обмене газов — около 78%.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уменьшение кислорода и увеличение углекислого газа при дыхании, что отражает газообмен в легких и тканях.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литература,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кислорода кровью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кислорода связывается с гемоглобином в эритроцитах, образуя оксигемоглобин, что обеспечивает эффективный перенос к тканям.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Оставшийся кислород растворяется в плазме крови, обеспечивая дополнительную подпитку клеток организма.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изменяет цвет при связывании с кислородом — от темно-вишневого до ярко-красного, что отражает степень насыщения крови.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кислорода обратимо, позволяя гемоглобину отдавать его в тканях в зависимости от их потребности.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газов в тканях организма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обмена веществ в клетках образуется углекислый газ, который возвращается в кровь для удаления из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транспортируется венозной кровью обратно к легким для последующего выведения выдохом.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капилляров проникает в клетки, где используется для выработки энергии в митохондриях.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движения кислорода и углекислого газа в организме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газообмена от вдоха до выдоха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гомеостаз организма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стабильный уровень кислорода и углекислого газа, поддерживая важнейшие процессы жизнедеятельности.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газообмен поддерживает кислотно-щелочной баланс крови, предотвращая развитие ацидоза или алкалоза.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Гомеостатический контроль дыхания помогает организму адаптироваться к изменениям в окружающей среде и физической нагрузке.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дыхания ведут к снижению снабжения тканей кислородом и серьезным нарушениям работы органов.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эффективность газообмена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структура альвеолярной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сумма площади альвеолярных стенок позволяет максимизировать место для газообмена. Повреждения или сужения этой площади значительно снижают эффективность дыхания и насыщение крови кислородом.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дыхательной мембраны и её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толщины мембраны при воспалениях или отёках замедляет диффузию газов. Это снижает уровень кислорода в крови и может вызывать одышку и усталость.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кровотока и состава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поток крови через капилляры и достаточное содержание гемоглобина критичны для быстрого транспорта кислорода. Заболевания крови и сосудов ухудшают газообмен и общее состояние.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здоровых легких для организма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легкие обеспечивают эффективное поступление кислорода, что поддерживает высокую работоспособность и выносливость.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снижают риск респираторных инфекций и улучшают общее состояние иммунной системы.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функций легких ухудшается обмен веществ, что негативно влияет на здоровье и качество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легких у подростков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регулярной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укрепляют дыхательную мускулатуру и улучшают вентиляцию легких. Это помогает поддерживать дыхательную систему в хорошем состоянии и повышает общую выносливость.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влияния табачного дыма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минимизация контакта с пассивным дымом снижают риск развития хронических заболеваний легких, таких как бронхит и астма, особенно в подростковом возрасте.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здорового микроклимата в помещениях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и правильная осанка способствуют улучшению вентиляции организма. Дыхательная гимнастика помогает сохранить легкие здоровыми и уменьшить усталость.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жизненно важная роль легких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— ключевой орган дыхания, обеспечивающий кислородом и удаляющий углекислый газ. Их правильное функционирование поддерживает здоровье и активность всего организма.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2026-05-09T21:20:31Z</dcterms:created>
  <dcterms:modified xsi:type="dcterms:W3CDTF">2026-05-09T21:20:31Z</dcterms:modified>
</cp:coreProperties>
</file>