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«лёгкая» и «серьёзная»: современность в школьном курсе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музыки сегодня звучат рядом, спорят и взаимно влияют друг на друга.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«лёгкую» и «серьёзную» сложилось в европейской культуре XIX–XX веков. Оно помогало сравнивать оперу, концертную классику, салонное музицирование и массовую песню, а сегодня описывает ещё и способы создания, исполнения и слушания музыки.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взялось привычное деление музыки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«лёгкой» музыке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музыке относят поп, эстраду, шансон, танцевальную электронную музыку и часть джаза. Она рассчитана на широкую аудиторию и быстро становится узнаваемой по первым тактам.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неё характерны чёткий пульс, повторяющийся ритмический рисунок и запоминающийся припев. Такая организация делает песню удобной для многократного прослушивания и подпевания.
</a:t>
            </a:r>
            <a:endParaRPr lang="en-US" sz="1652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эмоциональность, выразительная подача и эффектность звучания. Часто именно настроение, тембр голоса и сценический образ помогают песне быстро привлечь внимание слушателя.
</a:t>
            </a:r>
            <a:endParaRPr lang="en-US" sz="1705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восприятие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«Лёгкая» музыка обычно строится так, чтобы её можно было понять с первого прослушивания. Простая или ясная мелодия делает её доступной для повседневного слушания.
</a:t>
            </a:r>
            <a:endParaRPr lang="en-US" sz="16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академической традиции относятся симфонии, сонаты, концерты, квартеты, оперы, балеты и мессы. Эти произведения создаются как крупные формы с продуманным развитием музыкальной мысли.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важны работа с тембрами, полифония, изменение интонаций и постепенное раскрытие образов. Смысл возникает не только из красивой мелодии, но и из всей композиционной логики.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музыку обычно слушают внимательно и последовательно. Чтобы понять её, нужно следить за тем, как меняются темы, настроение, динамика и музыкальные голоса.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«серьёзной» музыке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каналы дают быстрый доступ к музыке и помогают слушать её в любое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путь к музыке у подростков сегодня проходит через экран и наушники, но живое звучание остаётся важным.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типичным каналам музыкального прослушивания подростков; значения на диаграмме условны и служат для сравнения каналов.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подростки слышат музыку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 рекомендации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часто предлагают рядом очень разные записи: классику, рэп, K-pop, саундтреки и электронную музыку. Благодаря этому слушатель легче замечает неожиданные связи между жанрами.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форматы и визуальный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видео делают популярными отдельные фрагменты песен и классических произведений. Обложки, клипы и аранжировки смешивают академический образ, электронное звучание и городскую визуальную культуру.
</a:t>
            </a:r>
            <a:endParaRPr lang="en-US" sz="1508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стриминги и соцсети сближают разные жанры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 проходит от замысла автора до реакции слушателей в цифровой среде.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музыкального произведения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школьной программы композиторов особенно часто узнаются в кино, рекламе и играх.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музыкальная практика и наблюдение за использованием классической музыки в кино, рекламе и играх.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классиков продолжают жить в новых медиа и помогают узнавать академическую музыку даже без специального изучения.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популярная музыка тоже бывает сложной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хип-хопе, роке, арт-попе и электронной музыке встречаются нестандартные размеры, сложные ритмы и многослойные аранжировки. За внешней простотой может скрываться очень тонкая работа со звуком.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Студийная запись сегодня нередко становится частью художественного замысла. Продюсер, звукорежиссёр и исполнитель вместе создают звучание, которое нельзя свести только к мелодии или припеву.
</a:t>
            </a:r>
            <a:endParaRPr lang="en-US" sz="134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альбомы воспринимаются как единое произведение. Песни связываются общей темой, образом или сюжетом, и тогда популярная музыка требует не меньшего внимания, чем академическая.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12844"/>
            <a:ext cx="3848986" cy="21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эти области и почему сегодня их границы становятся подвижными.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сохраняются, но цифровая среда и жанровые смешения делают границу между двумя областями менее жёсткой.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материалам урока музыки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«лёгкой» и «серьёзной» музыки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и рок-группа на одной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Симфонический оркестр и рок-коллектив создают звучание, где мощные гитары поддерживаются струнными и медными духовыми. Такой концерт объединяет поклонников разных жанров и показывает, что академическая энергия и сценический драйв могут работать вместе.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Рэп и симфоническая фактура
</a:t>
            </a:r>
            <a:pPr algn="l" indent="0" marL="0">
              <a:lnSpc>
                <a:spcPct val="100000"/>
              </a:lnSpc>
              <a:buNone/>
            </a:pPr>
            <a:r>
              <a:rPr lang="en-US" sz="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рэп-исполнитель выступает с оркестром, ритм и слово сохраняют свою выразительность, а музыкальный фон становится объёмнее и богаче. Слушатель слышит привычный жанр в новом пространстве и замечает детали, которые раньше могли ускользать.
</a:t>
            </a:r>
            <a:endParaRPr lang="en-US" sz="979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продюсер и классическая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продюсер может взять мотив из классического произведения и построить вокруг него электронную аранжировку. В результате старая мелодия получает новое звучание, а молодая аудитория легче входит в мир академической музыки через знакомый звуковой язык.
</a:t>
            </a:r>
            <a:endParaRPr lang="en-US" sz="91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коллаборации как признак современной музыки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всего встречают музыку в телефоне: в плейлистах, клипах и коротких видео. Здесь важны быстрый отклик, узнаваемый фрагмент и настроение, которое сразу считывается.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звучит в фильмах, на уроках, в играх и в городских событиях. Даже короткая цитата из произведения может вызвать узнавание и интерес к оригиналу.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музыка связана с личными переживаниями, поэтому они особенно ценят ритм, мелодию и текст. Песня часто становится способом выразить состояние, а не только развлечением.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образование помогает услышать, как устроены тембр, динамика и форма. Это делает прослушивание более осознанным и позволяет сравнивать разные жанры не только по вкусу, но и по средствам выразительности.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жизни девятиклассников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диаграммы использованы условные оценки заметности признаков при первом прослушивании: чем выше столбец, тем легче признак услышать без специальной подготовки.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популярной музыке быстрее замечаются ритм и повторяемость, а в академической — гармония и форма, потому что они раскрываются внимательнее и дольше.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аналитическая схема для урока музыки; условные значения, не статистические данные.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признаки легче заметить на слух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46605"/>
            <a:ext cx="542227" cy="5422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900827"/>
            <a:ext cx="542227" cy="43378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роль композитора и исполнителя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исполнитель в одном лице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популярной музыке один артист нередко сам пишет текст, придумывает мелодию и сразу исполняет песню. Поэтому граница между созданием и исполнением становится почти незаметной.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как основа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академической традиции композитор записывает музыку для многих исполнителей в партитуре. Произведение может звучать по-разному, но его замысел сохраняется в нотном тексте.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Продюсер и работа со звуком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музыкальный процесс включает запись, обработку и сведение. Из-за этого исполнитель часто участвует не только в пении или игре, но и в создании окончательного звучания.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сцена для классических музыкантов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музыканты всё чаще публикуют выступления в интернете, записывают короткие видео и ведут страницы в социальных сетях. Так они становятся ближе к новой аудитории и меняют привычный образ музыканта.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62" y="2728778"/>
            <a:ext cx="27430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 помогает музыке звучать по-новому и делает академическую традицию ближе современному слушателю.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смешения расширяют аудиторию и помогают услышать знакомые темы в другом звуковом облике.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современных музыкальных гибридов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смешения музыкальных жанров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концерт даёт не только звук, но и пространство: акустику зала, общую эмоцию и контакт с исполнителем. Именно поэтому одно и то же произведение в зале воспринимается сильнее, чем в записи.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наушники делают музыку частью повседневности. Запись приносит изображение и монтаж, а личный плейлист позволяет слушать музыку в дороге, дома и в школе, выбирая свой собственный ритм прослушивания.
</a:t>
            </a:r>
            <a:endParaRPr lang="en-US" sz="1398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слушать музыку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рекомендации, прослушивание и личный выбор постепенно расширяют круг музыки, которую слушает человек.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музыкальный вкус современного слушателя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 воспринимается по настроению, ритму и знакомым мелодиям. На этом этапе жанр часто важнее, чем сложный анализ.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слушателя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человек начинает сравнивать стили, слышать форму и замечать детали исполнения. Оценка музыки становится более осознанной и индивидуальной.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ценность музыки всё чаще связывают не с ярлыком жанра, а с художественной силой, выразительностью и тем, как она отзывается у слушателя.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 о «лёгкой» и «серьёзной» музыке продолжается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на диаграмме условно отражают то, что подростки и взрослые одновременно слушают музыку в цифровой среде и интересуются живым, качественным звучанием.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среда стала гибридной: растут цифровые привычки, но сохраняется интерес к формам, где звук и исполнение воспринимаются особенно глубоко.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обобщающая схема по современным способам музыкального потребления; условные значения для учебной визуализации.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тренды XXI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XXI века не делится на два мира навсегда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«лёгкая» и «серьёзная» музыка не спорят только между собой — они всё чаще встречаются, смешиваются и взаимно обогащают друг друга.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2026-05-25T01:09:12Z</dcterms:created>
  <dcterms:modified xsi:type="dcterms:W3CDTF">2026-05-25T01:09:12Z</dcterms:modified>
</cp:coreProperties>
</file>