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Connections between People: Основные темы и актуальность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Межличностные связи формируют общество и личное развитие, включают разные сферы жизни.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891" y="421600"/>
            <a:ext cx="3785118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общения и значение связей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людьми всегда играли ключевую роль в развитии общества и формировании норм. От племенных общин до современных цифровых сообществ — общение постоянно трансформируется, сохраняя важность доверия и личных контактов.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человеческих связей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отношения основаны на глубокой привязанности и долговременности, формируя ядро социальной поддержки и передачи ценностей.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Дружеские связи характеризуются эмоциональной близостью и взаимной поддержкой, способствуя развитию социальной и эмоциональной устойчивости.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Романтические отношения сопровождаются интимностью и эмоциональной вовлечённостью, оказывая значительное влияние на личностный рост.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Деловые и случайные связи регулируются формальными или временными условиями и обычно характеризуются меньшим уровнем доверия и ответственности.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роли и многогранность окружения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как основа социального круга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предоставляет первичный и устойчивый социальный контекст, влияя на ценности и модели поведения личности. Пересечения с другими группами формируют целостное социальное окружение.
</a:t>
            </a:r>
            <a:endParaRPr lang="en-US" sz="1264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окружение и его роль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коллектив формирует социальные нормы, развивает навыки сотрудничества и лидерства. Взаимодействие в классе дополняет семейные установки новыми социальными ролями.
</a:t>
            </a:r>
            <a:endParaRPr lang="en-US" sz="1264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Виртуальные сообщества и цифровая идентичность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Онлайн-группы расширяют круг общения, часто создавая пересечения с офлайн-ролевыми моделями. Виртуальная жизнь предлагает новые формы самовыражения и социализации.
</a:t>
            </a:r>
            <a:endParaRPr lang="en-US" sz="1313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и поддержание межличностных связей
</a:t>
            </a:r>
            <a:endParaRPr lang="en-US" sz="2304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крепких связей составляют искренность, уважение и доброжелательность, позволяющие создавать доверительную атмосферу в общении.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личное и совместное времяпровождение укрепляет эмоциональные связи и способствует взаимопониманию между людьми.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проявлять эмпатию и открытость к новому усиливает способность формировать надёжные социализационные отношения.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332" y="545200"/>
            <a:ext cx="8101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Психология взаимодействия: ключевые навыки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Эмоциональный интеллект помогает воспринимать чувства других, что способствует более глубокому взаимопониманию и поддержке.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2623500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слушание и проявление уважения позволяют учитывать индивидуальные особенности каждого участника коммуникации.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23768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конструктивно разрешать конфликты снижает напряжённость и укрепляет длительность отношений.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8240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связь, выраженная корректно и своевременно, улучшает качество взаимодействия и способствует росту доверия.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количества социальных контактов подростков до и после цифровой революции
</a:t>
            </a:r>
            <a:endParaRPr lang="en-US" sz="1767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революция существенно увеличила количество поверхностных контактов, изменив социальную структуру общения подростков.
</a:t>
            </a:r>
            <a:endParaRPr lang="en-US" sz="1480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Pew Research Center, 2022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онлайн-связей сопровождается снижением количества тесных офлайн-дружб.
</a:t>
            </a:r>
            <a:endParaRPr lang="en-US" sz="173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как основной источник социальных навыков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дети осваивают основы общения, приобретают первые навыки взаимоуважения и сотрудничества.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и родственники служат примером формирования ценностей и социальных норм, влияющих на повседневное поведение.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традиции и обязанности способствуют развитию чувства ответственности и умения поддерживать отношения.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дружбы на развитие подростка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Дружеские связи формируют самооценку, дают ощущение принадлежности и поддержку в сложных ситуациях.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с друзьями развивает социальные навыки, гибкость и способность к компромиссам.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сверстников способствует адаптации к переменам и укреплению психологического комфорта.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показывают, что крепкие дружеские отношения снижают уровень тревожности и стресса у подростков.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7838"/>
            <a:ext cx="4048200" cy="15773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6450" y="1231707"/>
            <a:ext cx="4061100" cy="15784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5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коллективы и команды: важность сотрудничества
</a:t>
            </a:r>
            <a:endParaRPr lang="en-US" sz="2135" dirty="0"/>
          </a:p>
        </p:txBody>
      </p:sp>
      <p:sp>
        <p:nvSpPr>
          <p:cNvPr id="10" name="Text 1"/>
          <p:cNvSpPr txBox="1"/>
          <p:nvPr/>
        </p:nvSpPr>
        <p:spPr>
          <a:xfrm>
            <a:off x="529710" y="3461224"/>
            <a:ext cx="38460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проекты и задания развивают навыки коммуникации и ответственности. Работа в группе формирует лидерские качества и умение договариваться для достижения общих целей.
</a:t>
            </a:r>
            <a:endParaRPr lang="en-US" sz="1500" dirty="0"/>
          </a:p>
        </p:txBody>
      </p:sp>
      <p:sp>
        <p:nvSpPr>
          <p:cNvPr id="11" name="Text 2"/>
          <p:cNvSpPr txBox="1"/>
          <p:nvPr/>
        </p:nvSpPr>
        <p:spPr>
          <a:xfrm>
            <a:off x="529588" y="2995402"/>
            <a:ext cx="38460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работа в учебном процессе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4766710" y="3461224"/>
            <a:ext cx="38460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спортивных коллективах способствует сплочённости, развитию дисциплины и взаимопомощи. Такие команды создают атмосферу поддержки и совместного успеха.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766588" y="2995402"/>
            <a:ext cx="38460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команды и социальное развитие
</a:t>
            </a:r>
            <a:endParaRPr lang="en-US" sz="1423" dirty="0"/>
          </a:p>
        </p:txBody>
      </p:sp>
      <p:sp>
        <p:nvSpPr>
          <p:cNvPr id="14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34700" y="604356"/>
            <a:ext cx="1813800" cy="39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Онлайн-коммуникация позволяет быстро расширять круг общения, уменьшает географические барьеры и способствует межкультурному обмену, делая контакты более доступными в любое время и из любого места.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4911847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удобство, виртуальные связи часто остаются поверхностными, что может ослаблять эмоциональную поддержу и приводить к чувству социальной изоляции при отсутствии личных встреч.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888976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социальных сетей требует от молодежи развития цифровой грамотности и критического мышления для безопасного и осознанного взаимодействия в онлайн-среде.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74550" y="1361424"/>
            <a:ext cx="2382600" cy="24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Виртуальные связи: преимущества и недостатки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176901"/>
            <a:ext cx="4048200" cy="13751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анализ: офлайн и онлайн связи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«Социальные сети и психология», 2021.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7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различия по ключевым параметрам между традиционными и виртуальными межличностными отношениями, подчеркивая преимущества комбинированного подхода.
</a:t>
            </a:r>
            <a:endParaRPr lang="en-US" sz="1577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офлайн и онлайн взаимодействий обеспечивает более здоровое и сбалансированное развитие социальных навыков.
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332" y="545200"/>
            <a:ext cx="8101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и отрицательные эффекты межличностных связей
</a:t>
            </a:r>
            <a:endParaRPr lang="en-US" sz="1868" dirty="0"/>
          </a:p>
        </p:txBody>
      </p:sp>
      <p:sp>
        <p:nvSpPr>
          <p:cNvPr id="8" name="Text 1"/>
          <p:cNvSpPr txBox="1"/>
          <p:nvPr/>
        </p:nvSpPr>
        <p:spPr>
          <a:xfrm>
            <a:off x="5232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Межличностные связи обеспечивают эмоциональную поддержку, способствуют развитию коммуникативных навыков и обогащают знания через обмен опытом и совместную деятельность.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2623500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сверстников и ожидания группы могут негативно влиять на личность, вызывая стресс и снижая уверенность в себе, особенно в подростковом возрасте.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23768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Токсичные отношения и конфликты приводят к ухудшению психологического состояния и самооценки, мешая гармоничному развитию личности.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8240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Кибербуллинг и распространение сплетен в цифровой среде требуют от подростков баланса между открытостью и сохранением личного пространства для безопасности.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особенности построения отношений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коллективистских культурах, таких как Япония и Китай, акцент делается на семейных и групповых связях, где ценятся общие цели и поддержка сообщества.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культуры ориентированы на индивидуализм, самостоятельность и личные достижения, что формирует иные нормы взаимодействия и коммуникации.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открытости, тактичности и допустимого содержания обсуждений варьируется в зависимости от традиций, что требует гибкости в межкультурном общении.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Барьеры в коммуникации и пути их преодоления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различия и разнообразие неневербальных сигналов приводят к частым недоразумениям и затрудняют понимание между собеседниками из разных культур.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Предрассудки и стереотипы мешают открытому диалогу и создают эмоциональные барьеры, ограничивая возможности для эффективного обмена мнениями.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быть непонятым тормозит активное выражение мысли и эмоций, снижая качество межличностного взаимодействия.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эмпатии и терпимости, а также уточнение ожиданий и повышение языковой компетенции значительно улучшают коммуникацию и взаимопонимание.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7838"/>
            <a:ext cx="4048200" cy="15773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6450" y="1231707"/>
            <a:ext cx="4061100" cy="15784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Вдохновляющие истории волонтёрства подростков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6047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вокруг идеи взаимопомощи
</a:t>
            </a:r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группа школьников создала волонтёрский проект для поддержки нуждающихся, что усилило их социальные связи и развило лидерские навыки. Совместная работа укрепила чувство ответственности и дружбы.
</a:t>
            </a:r>
            <a:endParaRPr lang="en-US" sz="1444" dirty="0"/>
          </a:p>
        </p:txBody>
      </p:sp>
      <p:sp>
        <p:nvSpPr>
          <p:cNvPr id="9" name="Text 2"/>
          <p:cNvSpPr txBox="1"/>
          <p:nvPr/>
        </p:nvSpPr>
        <p:spPr>
          <a:xfrm>
            <a:off x="4763179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коммуникативных и организационных навыков
</a:t>
            </a:r>
            <a:pPr algn="l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проекте научило подростков работать в команде, планировать мероприятия и эффективно общаться. Это положительно повлияло на их самооценку и расширило круг знакомых с разными взглядами.
</a:t>
            </a:r>
            <a:endParaRPr lang="en-US" sz="1464" dirty="0"/>
          </a:p>
        </p:txBody>
      </p:sp>
      <p:sp>
        <p:nvSpPr>
          <p:cNvPr id="10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9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связи на эмоциональное здоровье подростков
</a:t>
            </a:r>
            <a:endParaRPr lang="en-US" sz="2259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Стабильная социальная поддержка снижает риск депрессии, тревожности и улучшает общее психическое состояние подростков, стимулируя положительное эмоциональное развитие.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социальных контактов ведет к чувству одиночества, что негативно сказывается на мотивации к учебе и саморазвитию, а также повышает уязвимость к стрессу.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в социальных отношениях служит эффективным буфером против негативных воздействий окружающей среды и способствует формированию устойчивости личности.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332" y="545200"/>
            <a:ext cx="8101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личности и профессиональные перспективы
</a:t>
            </a:r>
            <a:endParaRPr lang="en-US" sz="2311" dirty="0"/>
          </a:p>
        </p:txBody>
      </p:sp>
      <p:sp>
        <p:nvSpPr>
          <p:cNvPr id="8" name="Text 1"/>
          <p:cNvSpPr txBox="1"/>
          <p:nvPr/>
        </p:nvSpPr>
        <p:spPr>
          <a:xfrm>
            <a:off x="5232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создание социальных связей расширяет знания, формирует гибкость мышления и повышает способность адаптироваться к новым условиям.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2623500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Взаимное обучение и обмен опытом развивают критическое мышление и коммуникативные навыки, необходимые для успешного взаимодействия в современном мире.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23768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кросс-культурных различий увеличивает толерантность и открытость, что особенно важно в глобализирующемся обществе.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8240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строить устойчивые межличностные отношения положительно влияет на карьерные возможности и профессиональный рост в будущем.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34700" y="604356"/>
            <a:ext cx="1813800" cy="39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личных границ и добровольность общения являются фундаментальными принципами этичного взаимодействия в любом социальном контексте.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4911847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отношение к конфиденциальной информации защищает доверие и предотвращает психологические травмы среди участников общения.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888976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стандарты способствуют созданию безопасной и гармоничной среды, укрепляя взаимопонимание и стабильность отношений.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74550" y="1361424"/>
            <a:ext cx="2382600" cy="24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нормы взаимодействий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межличностных связей для подростков в XXI веке
</a:t>
            </a:r>
            <a:pPr algn="ctr" indent="0" marL="0">
              <a:lnSpc>
                <a:spcPct val="100000"/>
              </a:lnSpc>
              <a:buNone/>
            </a:pPr>
            <a:r>
              <a:rPr lang="en-US" sz="304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6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Здоровые связи формируют основу развития личности и профессионального успеха. Баланс между офлайн и онлайн коммуникацией важен для эффективного преодоления вызовов взросления и реализации потенциала.
</a:t>
            </a:r>
            <a:endParaRPr lang="en-US" sz="400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2026-05-07T06:08:45Z</dcterms:created>
  <dcterms:modified xsi:type="dcterms:W3CDTF">2026-05-07T06:08:45Z</dcterms:modified>
</cp:coreProperties>
</file>