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и wish выражают нереальные ситуации и желания.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условные предложения и форму wish в английском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рассказывать о возможностях, мечтах и сожалениях. Они часто встречаются в учебниках и ежедневном общении, особенно у подростков.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условные предложения и wish?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часто выглядит так: “If + условие, результат”, позволяя выразить зависимость события от другого.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Such предложения помогают пояснять причины и следствия, которые важны в повседневном общении и письменных текстах.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предложение состоит из части с условием (if-clause) и результата (main clause). Они вместе показывают, что произойдёт, если сбудется условие.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условное предложение?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 возможные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тип показывает общеизвестные факты и закономерности (например, “If you heat ice, it melts”). Первый тип описывает реальные или возможные действия в будущем.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Нереальные и прошедшие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 выражает маловероятные либо невозможные условия в настоящем (например, “If I were a bird…”). Третий тип рассказывает о нереальных событиях в прошлом.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условных предложений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4681" y="1527000"/>
            <a:ext cx="5372439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для 8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условных предложений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структуры и примеры условных типов 0-3, а также их значение в реальной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отражает определённый уровень реальности и времени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Воображаемые способности выражаются через второй тип: “If I could sing well, I would join a band”, показывая мечты и желания.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Рассуждения о прошлом часто используют третий тип: “If I had finished homework, I wouldn’t be worried now”, что помогает отражать опыт.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используют условные предложения для советов, например: “If you don’t sleep well, you feel tired” на уроках и в разговоре.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в жизни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условная часть (if-clause) в начале предложения, после неё ставится запятая.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 может следовать за основной частью, запятая в этом случае не нужна.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слов: if + подлежащее + сказуемое, без изменений.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— неправильный порядок слов и смешение форм будущего времени с if второго типа.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конструкции if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 используется значительно чаще, чем нулевой, отражая разговорные потребности.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больше употребляют конструкции, описывающие реальные или гипотетические ситуации в настоящем и будущем.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письменных работ восьмиклассников,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типов условных предложений среди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Сослагательное наклонение выражает воображаемые или нереальные ситуации, позволяя описать желания и предположения, не совпадающие с реальностью.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программе оно раскрывается через условные предложения второго и третьего типов, а также конструкцию wish.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особенность — грамматическая форма часто не совпадает с временными рамками реального времени, подчёркивая гипотетический характер.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сослагательного наклонения в 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сожалений о настоящем применяется структура wish + Past Simple, например: “I wish I knew more” — желание изменить настоящее.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сожалений о прошлом используют wish + Past Perfect: “I wish I had studied” — подчеркивая невозможность вернуть событие.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используется для выражения желаний, противоположных текущей действительности, и помогает сформировать нереальные мечты.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конструкции wish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wish + Past Simple выражает сожаление о текущей ситуации, которая не может быть изменена. Например, 'I wish I were at the beach now' подчёркивает недостижимое желание в настоящем моменте.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подростки используют такие конструкции, как 'I wish my school started later in the morning', чтобы выразить свои мечты и неудовлетворённость реальностью.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Past Simple: сожаления о настоящем для школьников
</a:t>
            </a:r>
            <a:endParaRPr lang="en-US" sz="2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от wish + Past Simple в том, что здесь говорится именно о прошлом, а не о настоящем, подчёркивая невозможность изменить прошлые действия.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этой конструкции помогает школьникам развивать умение анализировать свои ошибки и формировать навыки осознанной рефлексии на учебном опыте.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wish + Past Perfect служит для выражения сожалений о событиях, которые произошли или не произошли в прошлом, например, 'I wish I had studied harder for the test'.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Past Perfect: сожаления о прошлом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опроса, более половины учащихся чаще выражают сожаления о настоящем, что отражает актуальность их повседневных переживаний.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использования wish + Past Simple свидетельствует о потребности подростков говорить о текущих желаниях и нереализованных мечтах.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8-х классов,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форм wish среди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используется для построения условий как реальных, так и гипотетических ситуаций: реальных событий или возможных сценариев будущего.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предназначен для выражения несбыточных желаний и сожалений, связанных с настоящим или прошлым, и не применяется для реальных возможностей.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'If I am lucky, I will win' — реальное условие, а 'I wish I were lucky' — выражение невозможного желания.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 if и wish: когда что использовать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if и wish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по конструкции в зависимости от смысла и времени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неправильное время после wish, например, 'I wish I know' вместо 'I wish I knew', что нарушает грамматическую правильность.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конструкции if включают неверный порядок слов и использование неправильных форм глагола, особенно в сложных типах условных предложений.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конструкций: использование будущего времени с if во втором типе условных, например, 'If I would go' — грамматически некорректно.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согласование времён и форм в сочетании wish + Past Simple/Past Perfect приводит к искажению смысла и осложняет понимание.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употреблении wish и if
</a:t>
            </a:r>
            <a:endParaRPr lang="en-US" sz="30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wish I had a dog» часто выражает мечту многих подростков о домашнем животном, создавая образ дружбы и ответственности, которой пока нет в жизни.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иметь питомца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wish my best friend lived next door» отражает желание иметь близких друзей поближе, показывая важность социальных связей для школьников.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рядом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«I wish I hadn’t forgotten my phone» иллюстрирует сожаление о забывчивости, частую ситуацию в повседневной жизни подростков и источник небольших стрессов.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телефон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wish school holidays were longer» представляет собой типичное пожелание на выходные и праздники, подчеркивая мечту о большем свободном времени.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каникул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полезные выражения с wish для школьников
</a:t>
            </a:r>
            <a:endParaRPr lang="en-US" sz="3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диалоги для повседневных ситуаций, где учащиеся практикуют условные предложения и wish в контексте своих интересов.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Разрабатывать творческие рассказы с разными вариантами событий, используя все типы условных конструкций и wish для выражения желаний.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Анализировать примеры из песен и литературы, выявляя и обсуждая употребление if и wish для улучшения понимания.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Проводить игровые задания, где ученики по очереди составляют условные предложения, что стимулирует активное применение грамматики.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тренировки использования if и wish на уроках
</a:t>
            </a:r>
            <a:endParaRPr lang="en-US" sz="30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wish помогает показывать личные эмоции, сожаления и нереализованные желания, что обогащает устную и письменную речь.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применения этих форм улучшают понимание культурных и языковых нюансов в фильмах, песнях и литературе на английском языке.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условными конструкциями позволяет подросткам ясно выражать предположения и строить сложные высказывания о будущем и прошлом.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условных предложений и wish для общения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условных предложений и wish расширяет выразительные возможности речи, повышает интеллект и коммуникативные навыки, делая английский язык живым и гибким для повседневного общения и учёбы.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условных предложений и wish в английском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2026-05-07T16:36:07Z</dcterms:created>
  <dcterms:modified xsi:type="dcterms:W3CDTF">2026-05-07T16:36:07Z</dcterms:modified>
</cp:coreProperties>
</file>