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и формулы сокращённого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раскрывать скобки и видеть закономерности?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экономят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квадратов и кубов помогают быстро преобразовывать многочлены, не выполняя длинные вычисления. Бином Ньютона показывает общий закон для степени суммы и объясняет, откуда берутся коэффициенты.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сокращённого умножения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возвести сумму в квадрат, появляется три члена: первый квадрат, удвоенное произведение и второй квадрат. Эта формула особенно часто встречается в преобразованиях выражений.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во второй скобке средний член получает минус, но крайние части остаются положительными. Поэтому важно внимательно следить за знаком перед вторым слагаемым.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суммы и разности даёт удобную запись для разности квадратов. Эта формула позволяет быстро разложить выражение на множители и упростить вычисления.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суммы в куб получается четыре члена с коэффициентами 1, 3, 3 и 1. Степени первого и второго слагаемого постепенно меняются от большего к меньшему.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разности сохраняются те же коэффициенты, но знаки внутри разложения чередуются. Поэтому в записи легко допустить ошибку, если не проверить порядок 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формул и их признаков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формулы по числу членов, знаку в середине и типичному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даёт три члена, куб — четыре; при минусе во второй скобке знаки в середине меняются.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из школьного курса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большого квадрата равна a+b, его площадь можно разложить на части. Это помогает увидеть формулу не как правило, а как результат деления фигуры на области.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части — это квадрат со стороной a и квадрат со стороной b. Их площади равны a^2 и b^2, поэтому крайние члены формулы всегда положительны.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получается два одинаковых прямоугольника со сторонами a и b. Вместе они дают член 2ab, который часто вызывает вопросы у учеников.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показывает, что формула верна для любых чисел a и b. Геометрическая модель помогает запомнить правило и быстрее находить нужный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и применении нужного тождества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любой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даёт правило для разложения выражения (a+b)^n при любом натуральном n. Оно объединяет все частные случаи в одну общую закономерность.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всегда получается n+1 член. Степень a постепенно уменьшается от n до 0, а степень b, наоборот, возрастает от 0 до 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перед членами показывают, сколько способов выбрать слагаемые при перемножении скобок. Поэтому коэффициенты не случайны: они связаны с комбинаторикой и порядком выбора.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как общая формула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разложения (a+b)^n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быстро растут средние коэффициенты при увеличении степени. Особенно заметен скачок для четвёртой и пятой степени.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n, тем сильнее растут центральные коэффициенты, а края ряда остаются равными 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треугольника Паскаля для n=1–5 из школьной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внутреннее число получается как сумма двух чисел над ним. Благодаря этому треугольник легко продолжать дальше, не выполняя полное перемножение скобок.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треугольника Паскаля дают коэффициенты для (a+b)^n, начиная с n=0. Каждая следующая строка соответствует большей степени суммы.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 краям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и в конце каждой строки стоят единицы. Это помогает быстро заметить структуру и не потерять крайние коэффициенты при разложении.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особенно полезна, когда нужно найти коэффициенты быстро и без ошибок. Она сокращает работу и делает закономерность более заметной.
</a:t>
            </a:r>
            <a:endParaRPr lang="en-US" sz="11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514341"/>
            <a:ext cx="3604200" cy="2114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треугольника Паскаля до n=6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каждая строка треугольника Паскаля соответствует разложению (a+b)^n.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строка длиннее на один элемент, а числа на краях и симметрия сохраняются.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и биномиальные коэффициенты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n+1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членов содержит разложение степени суммы при любом натуральном n.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разложении всегда столько членов, сколько различных значений может принимать k: от 0 до n.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9 класс; общая формула бинома Ньютона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коэффициентов в разложении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строке Паскаля одинаковые числа стоят на равных расстояниях от края. Это помогает быстро проверять правильность разложения без полного перемножения скобок.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разложении симметричны, а наибольшие значения обычно находятся ближе к середине строки.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Паскаля, строка для n=4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(a−b)^n и чередование знаков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во второй скобке первый и последний члены остаются положительными, а знаки между ними меняются по установленному правилу. Это удобно проверять сразу по формуле.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перед членами берутся из той же строки Паскаля, что и для (a+b)^n. Меняется только знак некоторых членов, а порядок коэффициентов сохраняется.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идут через один: плюс, минус, плюс, минус. Чередование связано с тем, что каждое появление b в произведении вносит дополнительный минус.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смотреть на степень b, можно быстро определить знак каждого члена. Это особенно полезно при раскрытии скобок в квадрате и кубе разности.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сверки результата с правилом бинома Ньютона и строкой треугольника Паскаля.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по формулам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разложении (x+2)^3 коэффициенты 1, 3, 3, 1 сразу задают вид ответа, а число 2 влияет на свободный член и средние слагаемые.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(2a−b)^2 сначала возводят в квадрат каждый множитель, затем учитывают средний член с минусом. Итог показывает, как коэффициент 4 появляется из произведения двух двойек.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четвёртая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(m+n)^4 видна вся строка Паскаля: 1, 4, 6, 4, 1. Такой пример удобно использовать, чтобы запомнить форму разложения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членов в разложении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членов растёт одинаково для каждой следующей степени. Поэтому по значению n легко заранее понять, сколько слагаемых получится в ответе.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линейный: каждая новая степень добавляет ровно один член, то есть всегда выполняется правило n+1.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Ньютона; расчёт по формуле числа членов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5766" y="3141350"/>
            <a:ext cx="548775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 в школьной алгебре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раскрывать скобки и сокращать длинные записи. Вместо множества одинаковых умножений получается короткое и аккуратное выражение.
</a:t>
            </a:r>
            <a:endParaRPr lang="en-US" sz="140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формул удобно сверять, одинаковы ли два выражения. Достаточно привести их к одному виду и сравнить полученный результат.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похож на квадрат суммы или разность квадратов, его можно представить в виде произведения. Это упрощает дальнейшие преобразования и решение уравнений.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экономят время при подсчёте значений числовых выражений. Особенно это заметно, когда числа большие или умножение вручную занимает много шагов.
</a:t>
            </a:r>
            <a:endParaRPr lang="en-US" sz="13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частую ошибку с правильной записью и проверьте, совпадает ли ваш ответ с формулой.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идеей, а с невнимательностью: знаками, коэффициентами и средними членами.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применении формул сокращённого умножения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 как частные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квадрата суммы, квадрата разности и кубов не существуют отдельно от общей теории. Это первые примеры бинома Ньютона, где порядок коэффициентов уже подчиняется одной закономерности.
</a:t>
            </a:r>
            <a:endParaRPr lang="en-US" sz="119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для всех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увеличивается, меняется только число членов и набор коэффициентов. Сам принцип остаётся тем же: каждая скобка в произведении даёт вклад в общий член разложения.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треугольником Паскаля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треугольника Паскаля показывают коэффициенты без длинных вычислений. Поэтому формула, схема коэффициентов и общий член работают вместе и помогают быстро находить нужное разложение.
</a:t>
            </a:r>
            <a:endParaRPr lang="en-US" sz="1274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формулы сокращённого умножения и бином Ньютона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объединяет все формулы сокращённого умножения в одну общую закономерность. Если знать коэффициенты, степени и знаки, можно быстро и уверенно преобразовывать выражения.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2026-05-30T02:36:07Z</dcterms:created>
  <dcterms:modified xsi:type="dcterms:W3CDTF">2026-05-30T02:36:07Z</dcterms:modified>
</cp:coreProperties>
</file>