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учит не только предметам, но и общению каждый день.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делаем в школе?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помогает говорить об обычных школьных делах простыми английскими словами. Дети называют предметы, действия и людей в классе, а потом строят короткие фразы о себе, уроках и школьном дне.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 1. Школьная жизнь по-английски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 на английском языке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нужные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дети запоминают слова school, classroom, teacher, pupil, desk и board. Они короткие, звучат понятно и легко входят в простые предложения про урок и класс.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через 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ребёнок слышит и произносит школьные слова, тем легче ему читать и отвечать. В 4 классе это особенно важно: новые слова становятся знакомыми, как любимый звонок на урок.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этими словами можно сказать: I have a book. This is my pen. We are in the classroom. Такие фразы помогают говорить о школе уверенно и без лишних слов.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book, notebook, pen, pencil, ruler и bag помогают назвать то, что лежит на парте или в портфеле. Их удобно показывать, находить и быстро повторять в классе.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всё работает как маленькая учебная команда. На парте лежат book и notebook, а впереди стоят board и desk, чтобы урок шёл спокойно и понятно. Каждый предмет помогает учиться и не теряться среди школьных дел.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Парта, доска и учебники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Schoolbag — это настоящий помощник школьника. В нём живут pen, pencil, ruler и pencil case, а ещё ждут тетради и учебники. Когда вещи лежат на своих местах, искать их становится легко и даже немного весело.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 портфеле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четвероклассника классная комната — знакомое и уютное место. Здесь можно увидеть всё по картинкам, назвать предметы по-английски и найти свой book, desk или bag. Так школьный мир становится понятнее с каждым уроком.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глазами ученика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Классная комната и её предметы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1652625"/>
            <a:ext cx="316800" cy="28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54750"/>
            <a:ext cx="316800" cy="31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3674475"/>
            <a:ext cx="316800" cy="31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694200"/>
            <a:ext cx="316800" cy="31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70525" y="5710625"/>
            <a:ext cx="242550" cy="323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делаем на уроке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дети читают короткие тексты и задания, чтобы узнавать знакомые слова в предложении. Чтение помогает быстрее понимать английский и не бояться длинных строк в учебнике.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write words and short sentences в тетради. Письмо помогает запоминать spelling, а аккуратные буквы делают работу понятной и красивой, будто её писала очень старательная рука.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listen to the teacher, они учатся понимать английскую речь на слух. Это полезно для команд, диалогов и маленьких историй, где важно уловить каждое знакомое слово.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дети speak English в коротких ответах и диалогах. Простые фразы помогают назвать предметы, спросить о вещи и ответить без долгой паузы, как настоящие школьные смельчаки.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и работаем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count, solve tasks and work together. Такие задания развивают внимание, учат сотрудничать и показывают, что английский язык нужен не только для слов, но и для действий.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школьный день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обычного дня в школе и слова, которые помогают её описать по-английски.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учителя на английском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729500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Stand up! и Sit down! дети слышат очень часто. Они помогают быстро начать урок или спокойно перейти к следующему заданию, не отвлекаясь ни на минуту.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29500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Встань и сядь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9715250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Write the word! подсказывает, что пора перейти к письму. Дети записывают слова аккуратно, чтобы запомнить их лучше и не перепутать буквы в тетради.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9715250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Напиши слово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7468812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 the text! помогает детям работать с короткими заданиями и небольшими историями. После такой команды в классе обычно становится тихо — даже парты, кажется, слушают.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7468812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текст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5222375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 and repeat! учит не только слушать, но и произносить слова правильно. Это полезная команда, потому что английский любит внимательных учеников и чёткие ответы.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222375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и повторяй
</a:t>
            </a:r>
            <a:endParaRPr lang="en-US" sz="1300" dirty="0"/>
          </a:p>
        </p:txBody>
      </p:sp>
      <p:sp>
        <p:nvSpPr>
          <p:cNvPr id="18" name="Text 10"/>
          <p:cNvSpPr txBox="1"/>
          <p:nvPr/>
        </p:nvSpPr>
        <p:spPr>
          <a:xfrm>
            <a:off x="2975938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Open your book! и Close your book! нужны почти на каждом уроке. Ребёнок сразу понимает, что делать с учебником, даже если в руках уже лежит ручка и тетрадь.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2975938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 и закрой книгу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7569" y="2462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31094" y="2453008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8394" y="2436975"/>
            <a:ext cx="1979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на уроке английского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511450" y="5253200"/>
            <a:ext cx="51792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quiet! — полезное напоминание для урока. Тихий класс лучше слышит английскую речь, а учиться в спокойной обстановке всегда легче и приятнее.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1166275" y="4573225"/>
            <a:ext cx="4524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шумим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 — это часть учёбы, а не просто хорошее настроение. Когда дети слушают друг друга и не мешают, урок проходит легко, и всем хочется говорить по-английски.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 классе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4380875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важно не говорить всем сразу. Когда дети отвечают по очереди, учитель слышит каждого, а класс становится похож на вежливую команду, где все уважают друг друга.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5035700" y="2297100"/>
            <a:ext cx="2715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по очереди
</a:t>
            </a:r>
            <a:endParaRPr lang="en-US" sz="1500" dirty="0"/>
          </a:p>
        </p:txBody>
      </p:sp>
      <p:sp>
        <p:nvSpPr>
          <p:cNvPr id="21" name="Text 8"/>
          <p:cNvSpPr txBox="1"/>
          <p:nvPr/>
        </p:nvSpPr>
        <p:spPr>
          <a:xfrm>
            <a:off x="8324400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May I speak? Thank you. Please. Sorry. делают речь доброй и красивой. Они помогают попросить, поблагодарить и извиниться без лишних объяснений.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8979225" y="2297100"/>
            <a:ext cx="2729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endParaRPr lang="en-US" sz="1500" dirty="0"/>
          </a:p>
        </p:txBody>
      </p:sp>
      <p:sp>
        <p:nvSpPr>
          <p:cNvPr id="23" name="Text 10"/>
          <p:cNvSpPr txBox="1"/>
          <p:nvPr/>
        </p:nvSpPr>
        <p:spPr>
          <a:xfrm>
            <a:off x="511450" y="2990875"/>
            <a:ext cx="32388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хочется ответить, лучше поднять руку и дождаться своего времени. Так никто не перебивает, а урок идёт спокойно и дружелюбно, как хорошо организованная игра.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1166275" y="2297100"/>
            <a:ext cx="25839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Поднимаем руку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текстах ученики читают о школе, друзьях и уроках. Герои usually go to school, read books and do tasks together, поэтому слова быстро становятся знакомыми. Такие истории помогают понять spelling, meaning и pronunciation без скуки.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про класс и друзей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рассказе встречаются desk, book, bag и pencil. Дети видят знакомые слова в предложениях и легко догадываются о смысле. Так чтение превращается в полезную тренировку, где каждый абзац помогает помнить новые слова лучше.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про школьные вещи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коротких текстов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орфография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буквы аккуратно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писать английские буквы ровно и понятно. Аккуратная запись помогает не путать похожие знаки и быстрее запоминать новые слова, особенно когда в тетради всё выглядит красиво и чисто.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spelling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 слов school, class, friend, teacher, pencil и desk очень важно. Если слово записано верно, его легче прочитать, выучить и потом использовать в ответе без сомнений.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конец предложения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предложение нужно писать с заглавной буквы и заканчивать точкой. Эта простая привычка делает текст понятным и показывает, что ученик уже умеет писать по-английски по правилам.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для тренировки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дети пишут не только отдельные слова, но и короткие предложения. Такой шаг помогает перейти от простого повторения к настоящему письму, где каждое слово работает на 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себе и о классе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342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просто представлять себя: I am a pupil. Такие фразы помогают назвать свою роль в школе и начать короткий разговор без страха и длинных пауз.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42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1790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говорить, в каком классе ты учишься: I am in class 4. Это короткое предложение легко запомнить и использовать на уроке, когда нужно рассказать о себе.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1790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класс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1238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I have a book помогают назвать школьные вещи и показать, что уже знакомы нужные слова. Такие предложения часто встречаются в заданиях и диалогах.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1238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 меня есть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900686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может сказать и о любимом предмете: I like English. Это делает речь живой и личной, а ещё помогает рассказать о своих интересах в нескольких словах.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900686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нравится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Слушание и понимание речи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учителя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дети сначала слушают голос учителя и стараются узнать знакомые слова. Так они привыкают понимать английскую речь без перевода и быстрее реагируют на задания.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и произношение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Слушание тренирует внимание, потому что нужно ловить каждое слово. А ещё оно помогает произносить фразы аккуратнее, чтобы английский звучал понятно и уверенно, почти как у героя учебника.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listening часто встречаются слова school, classroom, teacher, pencil, read, write, draw and play. Когда они слышатся много раз, их легче запомнить и потом использовать самому.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 и 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записи и простые диалоги помогают слышать, как слова звучат в настоящей речи. Ребята повторяют фразы и замечают, где нужно говорить чуть громче, а где тише.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парах и в группе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договариваются, кто говорит первым, а кто отвечает. Это помогает не перебивать и спокойно включаться в разговор, даже если ответ совсем короткий.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друг друга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каждый может подсказать слово, исправить ошибку или повторить фразу вместе с товарищем. Так работа становится дружной, а английский — немного легче и веселее.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Помогаем команде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вопроса партнёр отвечает коротко и понятно: It is a pen. Yes, I have. Так ребята учатся строить мини-диалоги и не теряться перед одноклассником.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Отвечаем по очереди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дети спрашивают друг друга простыми фразами: What is this? Have you got a ruler? Такие вопросы легко произносить и удобно использовать с картинками или настоящими школьными предметами.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Задаём вопросы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13" y="1631725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54750"/>
            <a:ext cx="316800" cy="31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3674475"/>
            <a:ext cx="316800" cy="31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694200"/>
            <a:ext cx="316800" cy="31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31525"/>
            <a:ext cx="316800" cy="281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и принадлежности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дети называют English, Maths, Reading, Art, PE and Music. Эти слова помогают понять расписание и быстро говорить, какой урок сейчас идёт, без лишних догадок.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Портфель и сумка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bag и schoolbag нужны почти каждый день, потому что именно в них лежат тетради, пенал и учебники. Ученики легко узнают эти слова на картинках и в диалогах.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принадлежности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pen, pencil, ruler и rubber часто встречаются вместе. С их помощью дети могут быстро назвать нужную вещь на парте и попросить её у одноклассника.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Pencil case — это пенал, маленький помощник на каждом уроке. В нём живут ручки, карандаши и линейка, чтобы всё было под рукой и не пряталось по классу.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book и notebook помогают говорить о том, что лежит на столе и что нужно открыть для работы. Это простые, но очень полезные школьные слова.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делаем на перемене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на перемену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заканчивается, и дети получают время отдохнуть. Они понимают, что теперь можно встать, потянуться и немного переключиться после работы.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walk, talk and move carefully по классу или коридору. Перемена нужна не для шума, а для короткой, приятной паузы.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игра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пьёт воду, кто-то quietly plays или chat with friends. Это помогает расслабиться и снова почувствовать силы перед следующим уроком.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Снова к уроку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звонком дети собирают вещи и готовятся к работе. После break им легче сосредоточиться, потому что голова уже немного отдохнула.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и безопасность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342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важно идти carefully, особенно на лестнице и в коридоре. Простая фраза Be careful! напоминает, что спешка не помогает, а только мешает всем.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42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осторожно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1790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урока дети стараются be quiet и не перебивать говорящего. Фраза Don’t run! особенно полезна, когда нужно напомнить о спокойном поведении и безопасности.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1790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мешать другим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1238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 your desk tidy! — хорошее правило для каждого ученика. Если книги и ручки лежат на своём месте, искать их проще, а урок проходит без лишней суеты.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1238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 парте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900686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Следовать инструкциям учителя важно всегда, потому что они помогают работать правильно и спокойно. Когда дети слышат короткие команды, им легче понять, что делать дальше.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900686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учителя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может быть small school party, где дети читают стихи, поют песни и показывают поделки. На таких праздниках даже обычная тетрадь кажется немного нарядной, особенно если рядом блестят открытки и рисунки.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 классе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выставке можно увидеть posters, cards and drawings, которые сделали сами ученики. Каждый старается показать свою работу аккуратно и красиво, а стены вдруг превращаются в яркую галерею.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Выставка работ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concert или school assembly дети выступают перед другими классами. Кто-то читает текст, кто-то поёт, а кто-то держит плакат — и у всех получается важная, радостная школьная история.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и линейка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праздники и события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4106" y="47416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7569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31094" y="2440875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18156" y="2453008"/>
            <a:ext cx="218400" cy="194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ещё помогает учиться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511450" y="5253200"/>
            <a:ext cx="51792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Music помогает sing, listen and remember new phrases в ритме и мелодии. Когда английские слова звучат в песне, их часто запоминают быстрее и с улыбкой.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1166275" y="4573225"/>
            <a:ext cx="4524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Clubs дают возможность practise любимое дело после уроков: играть, делать проекты и узнавать новое. Так учёба становится не только полезной, но и очень живой.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4380875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 развивают силу, ловкость и умение работать в команде. На уроках физкультуры дети учатся двигаться, слушать команды и не забывать о хорошем настроении.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5035700" y="2297100"/>
            <a:ext cx="2715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endParaRPr lang="en-US" sz="1500" dirty="0"/>
          </a:p>
        </p:txBody>
      </p:sp>
      <p:sp>
        <p:nvSpPr>
          <p:cNvPr id="21" name="Text 8"/>
          <p:cNvSpPr txBox="1"/>
          <p:nvPr/>
        </p:nvSpPr>
        <p:spPr>
          <a:xfrm>
            <a:off x="8324400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 помогает draw, make and create something красивое своими руками. Такие занятия тренируют внимание к деталям и дают возможность выразить себя без длинных объяснений.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8979225" y="2297100"/>
            <a:ext cx="2729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
</a:t>
            </a:r>
            <a:endParaRPr lang="en-US" sz="1500" dirty="0"/>
          </a:p>
        </p:txBody>
      </p:sp>
      <p:sp>
        <p:nvSpPr>
          <p:cNvPr id="23" name="Text 10"/>
          <p:cNvSpPr txBox="1"/>
          <p:nvPr/>
        </p:nvSpPr>
        <p:spPr>
          <a:xfrm>
            <a:off x="511450" y="2990875"/>
            <a:ext cx="32388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Library помогает находить книги для чтения и узнавать новые слова. Здесь можно quietly learn, read and choose stories, которые делают английский язык интереснее и богаче.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1166275" y="2297100"/>
            <a:ext cx="25839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простых слов к коротким предложениям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ученики 4 класса переходят от новых слов к связной речи на школьную тему.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раздела дети уверенно называют школьные вещи, понимают короткие команды и строят простые фразы о классе, уроках и переменах. Теперь английский в школе звучит понятнее и совсем не пугает.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 говорить о школе по-английски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2026-05-29T12:28:17Z</dcterms:created>
  <dcterms:modified xsi:type="dcterms:W3CDTF">2026-05-29T12:28:17Z</dcterms:modified>
</cp:coreProperties>
</file>