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угол: главное свойство и место в геометрии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угол: дуга, хорда и точный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её элементы: основа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вписанный угол, важно сначала увидеть окружность как систему связанных элементов: центр, хорды, дуги и центральный угол. Именно они помогают читать чертёж и находить меры углов без лишних измерений.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вписанный угол на чертеже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вписанного угла вершина всегда расположена на самой окружности. Это главный признак, который помогает быстро отличить его от центрального угла или обычного угла на плоскости.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на окружности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такого угла проходят через две точки окружности и обычно совпадают с хордами или их частями. На рисунке они выглядят как отрезки, соединяющие вершину с точками на окружности.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идут к окружности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вписанный угол опирается на определённую дугу. Именно эта дуга подсказывает, как найти меру угла, если известна величина соответствующей части окружности.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дугой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чертежах вписанный угол часто показывают внутри круга рядом с хордой, диаметром или несколькими дугами. Такой рисунок помогает увидеть, на какую дугу он опирается.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изображают в задачах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7 класс; свойство вписанного угла.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 вписанный угол: сравнение на одной дуге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примере видно, что вписанный угол меньше соответствующего центрального и напрямую зависит от дуги.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дуга известна, вписанный угол находится сразу: его мера всегда составляет половину дуги.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дуги составляет вписанный угол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позволяет быстро находить неизвестные углы в чертежах: достаточно знать дугу, на которую они опираются.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7 класс; основное свойство вписанного угла.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10533"/>
            <a:ext cx="4534800" cy="20139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7 класс; свойства углов в окружности.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углов в окружности и их меры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три похожих случая и быстрее выбирать нужное правило в задаче.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мера угла связана с дугой, поэтому именно дуга становится отправной точкой для решения.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вписанного угла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потеряться в чертеже и выбрать верную дугу.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часов как круглая модель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часах легко заметить окружность, а стрелки образуют внутри неё углы. Если мысленно соединить точки на краях циферблата, появляется связь с дугами и хордами. Поэтому часы помогают увидеть, как геометрия работает в знакомом предмете.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 и его дуги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Обод колеса тоже напоминает окружность, а спицы и точки на краю помогают представить хорды. На таком примере удобно объяснять, почему один и тот же участок окружности задаёт несколько углов. Это делает задачу на чертеже более наглядной.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рядом с нами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смотрит на круглые предметы, тема перестаёт казаться абстрактной. Окружность, дуга и вписанный угол начинают восприниматься как части одного целого. Такой способ наблюдения помогает лучше запомнить правило и быстрее узнавать его в заданиях.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в реальных предметах: часы и колесо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вписанные углы, опирающиеся на одну дугу, равны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 — одна мера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вписанных угла опираются на одну и ту же дугу, их величины совпадают. Меняться может только положение вершины, но не результат, пока дуга остаётся той 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позволяет сравнивать углы на чертеже без измерений. Достаточно заметить общую дугу, чтобы сразу понять: все соответствующие вписанные углы равны между собой.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доказательствах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равенство таких углов помогает переходить от одного элемента чертежа к другому. Поэтому общая дуга часто становится ключом к короткому и точному доказательству.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7 класс; свойство равенства вписанных углов на одной дуге.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 — несколько равных углов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особенно полезна, когда на чертеже отмечены несколько точек на одной окружности.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дуга задаёт одинаковую меру вписанных углов, даже если вершины расположены в разных местах.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когда вписанный угол опирается на диаметр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 задаёт вписанный прямой угол. Это удобный признак в задачах на окружность и прямоугольные треугольники.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вписанного угла: угол, опирающийся на диаметр, равен 90°.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частные случаи для запоминания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свойства: вписанный угол равен половине дуги.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 помогают быстро находить вписанный угол без дополнительных построений.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угол вдвое меньше дуги, поэтому значение легко проверять в уме.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вписанные углы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связи вписанного угла с дугой, центральным углом и диаметром.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дугу и угол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легко принять выделенную дугу за сам угол, особенно если рядом есть несколько линий. Из-за этого вместо нужной величины берут не тот объект и получают неверный ответ. Важно сначала определить, что именно измеряется: часть окружности или угол внутри неё.
</a:t>
            </a:r>
            <a:endParaRPr lang="en-US" sz="1243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 ту дугу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окружности отмечено несколько дуг, нужно внимательно проверить, на какую из них опирается угол. Ошибка в выборе дуги сразу меняет результат вдвое. Поэтому полезно мысленно проследить стороны угла до точек пересечения с окружностью.
</a:t>
            </a:r>
            <a:endParaRPr lang="en-US" sz="1243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вписанным углом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основного свойства вписанного угла.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дуги и вписанного угла на 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дуга, тем больше вписанный угол, но зависимость остаётся строго вдвое меньше.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подтверждают одно правило: значение вписанного угла равно половине соответствующей дуги.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заданий из школьного курса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центральному углу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центральный угол, опирающийся на дугу AB, равен 108°, то вписанный угол, опирающийся на ту же дугу, равен 54°. Здесь важно сразу узнать дугу по центральному углу.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величине дуги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дуга CD равна 76°, то вписанный угол равен 38°. Такой тип задания проверяет, умеет ли ученик применять правило половины дуги без лишних построений.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обратный 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дуга равна 150°, то вписанный угол равен 75°. После вычисления полезно проверить, логично ли значение: оно должно быть меньше дуги и соответствовать её половине.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вписанного угла с другими темами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свойства окружности помогают переходить от одного элемента к другому в задачах.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20900"/>
            <a:ext cx="317700" cy="28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20900"/>
            <a:ext cx="317700" cy="28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свойство вписанного угла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окружности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находить неизвестные углы на схеме без измерений. Это особенно удобно, когда на рисунке отмечены дуги, хорды и несколько пересекающихся линий.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доказательства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доказательство вписанный угол часто становится промежуточным шагом. Через него проще связать угол, дугу и другие элементы фигуры.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механика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детали вроде колеса или шкива удобно представлять как окружность. Тогда можно точнее понимать взаимное расположение точек, хорд и дуг.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 и схемы
</a:t>
            </a:r>
            <a:pPr algn="l" indent="0" marL="0">
              <a:lnSpc>
                <a:spcPct val="9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диаграммы и схемы с секторами тоже опираются на свойства окружности. Умение видеть дугу и соответствующий угол помогает быстрее читать такой рисунок.
</a:t>
            </a:r>
            <a:endParaRPr lang="en-US" sz="10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вписанного угла в окружности.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теме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основные правила и частные случаи.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дуга, угол находится сразу; если угол опирается на диаметр, ответ всегда прямой.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вписанном угле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удобно показывает, как устроена окружность: достаточно знать дугу, чтобы найти угол. Это правило делает решения короче, точнее и понятнее в задачах 7 класса.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2026-05-29T01:28:40Z</dcterms:created>
  <dcterms:modified xsi:type="dcterms:W3CDTF">2026-05-29T01:28:40Z</dcterms:modified>
</cp:coreProperties>
</file>