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Твой дом и двор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двор, порядок и добрые дела: как жить рядом дружно и безопасно.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 помогают жить спокойно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укрывает от непогоды, а двор даёт место для игр, прогулок и встреч. Где бы они ни были — в городе, посёлке или деревне — они делают жизнь удобнее и теплее для всей семьи, большой и маленькой, каждый день без спешки и суеты.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дом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Спальня
</a:t>
            </a:r>
            <a:pPr algn="l" indent="0" marL="0">
              <a:lnSpc>
                <a:spcPct val="8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место для отдыха и сна. Здесь стоят кровать, иногда тумбочка и шкаф. В спальне обычно тихо, чтобы человек мог хорошо выспаться и проснуться бодрым.
</a:t>
            </a:r>
            <a:endParaRPr lang="en-US" sz="937" dirty="0"/>
          </a:p>
        </p:txBody>
      </p:sp>
      <p:sp>
        <p:nvSpPr>
          <p:cNvPr id="11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готовят и едят. Здесь нужны стол, стулья, посуда и место для хранения продуктов. На кухне важно соблюдать чистоту, чтобы еда была вкусной и безопасной.
</a:t>
            </a:r>
            <a:endParaRPr lang="en-US" sz="879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
</a:t>
            </a:r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умываются, моют руки и принимают душ или ванну. Здесь особенно важны порядок и аккуратность, потому что мокрый пол может быть скользким.
</a:t>
            </a:r>
            <a:endParaRPr lang="en-US" sz="899" dirty="0"/>
          </a:p>
        </p:txBody>
      </p:sp>
      <p:sp>
        <p:nvSpPr>
          <p:cNvPr id="13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
</a:t>
            </a:r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прихожей снимают обувь и верхнюю одежду, ставят рюкзак или сумку. Это первое место, куда попадает человек, поэтому здесь удобно держать всё на своих местах.
</a:t>
            </a:r>
            <a:endParaRPr lang="en-US" sz="890" dirty="0"/>
          </a:p>
        </p:txBody>
      </p:sp>
      <p:sp>
        <p:nvSpPr>
          <p:cNvPr id="14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двери, полки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предмета в доме есть своё место: у дверей, окон, шкафов и полок. Когда вещи расположены удобно, дома легче поддерживать порядок и быстро находить нужное.
</a:t>
            </a:r>
            <a:endParaRPr lang="en-US" sz="8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 и порядок в ней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 учёбы и отдыха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детской комнате обычно стоят кровать, стол, стул, шкаф и полка для книг. Такая обстановка помогает и отдыхать, и спокойно делать уроки после шумного дня.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на своих местах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тетради и карандаши удобнее хранить отдельно. Тогда ничего не теряется, а нужную вещь можно найти быстро, даже если очень хочется успеть поиграть ещё минутку.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 свободный стол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 чистый, а стол свободен, в комнате легче сосредоточиться. На аккуратном месте приятнее читать, рисовать и выполнять задания, не отвлекаясь на беспорядок.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 без спешки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 сложенные вещи создают спокойную атмосферу. В такой комнате приятно находиться, потому что всё выглядит понятно и аккуратно, а не как после весёлого урагана.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правила в доме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спокойно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лучше говорить тихим голосом и выбирать вежливые слова. Тогда всем легче отдыхать, разговаривать и заниматься своими делами без лишнего шума.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Убираем после игры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книжки и карандаши после игры возвращают на место. Это помогает не споткнуться, не потерять вещи и быстро подготовить комнату к следующему делу.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чистотой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едой нужно мыть руки, а после прогулки — вытирать обувь и не заносить грязь в дом. Чистота делает дом приятным и аккуратным.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покой дома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Дверями не хлопают и вещи не бросают. Когда все относятся к дому бережно, в нём становится уютно, спокойно и хочется чаще улыбаться.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дома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домашних дел и отдыха в течение дня.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двор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рядом с домом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расположен совсем рядом с домом. Через него удобно выходить на улицу, возвращаться домой и встречать соседей, которые тоже идут по своим делам.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и лавочки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часто есть дорожки, лавочки, клумбы и деревья. По дорожкам ходят люди, на лавочках отдыхают, а растения делают двор приятнее и зеленее.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Игровое пространство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можно гулять, кататься, играть и просто дышать свежим воздухом. Для детей это место, где легко найти занятие и немного повеселиться.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место для соседей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Двором пользуются многие жители дома. Поэтому важно относиться к нему бережно, чтобы всем было удобно, спокойно и приятно находиться рядом.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 и разговоров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люди нередко здороваются, разговаривают и узнают новости. Такое общение делает соседей дружнее и помогает всем чувствовать себя рядом как дома.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площадка во дворе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по сторонам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игрой на площадке нужно осмотреться и выбрать безопасное место. Если рядом много детей, важно не спешить и подождать своей очереди.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аккуратно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качелях, горке и турнике нельзя толкаться и мешать другим. Спокойные и внимательные движения помогают всем играть без обид и лишних падений.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Следим за исправностью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сломан, шатается или выглядит опасно, его не трогают. Лучше сразу позвать взрослого, чтобы никто не поранился и не испугался.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Уважаем правила площадки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площадке важно соблюдать порядок, не бегать слишком близко к другим и не шуметь так, чтобы мешать окружающим. Тогда играть будет приятно всем.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03833"/>
            <a:ext cx="239100" cy="212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307" y="1703833"/>
            <a:ext cx="239100" cy="212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двор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кусты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делают двор прохладнее и красивее. Под деревьями приятно отдыхать, а кусты и трава помогают двору выглядеть живым и ухоженным.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трава украшают двор яркими красками. Если за ними бережно ухаживать, они дольше радуют людей и не вянут без нужды.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зелёном дворе живут птицы, бабочки и жуки. Им нужны растения, тень и спокойное место, поэтому важно не ломать ветки и не разрушать их дом.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отношение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не рвут растения без причины и не топчут клумбы, двор остаётся красивым. Тогда и маленьким его жителям, и людям в нём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 дворе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оставляем мусор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Фантики, бумажки и пустые бутылки не должны лежать на земле. Их сразу убирают, чтобы двор не выглядел неряшливо и не портил настроение.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Пользуемся урной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нужно выбрасывать в урну или контейнер. Это простое действие занимает секунду, но помогает сохранить двор аккуратным и удобным для всех.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Делаем двор приятным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чистом дворе приятно гулять, играть и отдыхать. Там легче заметить красивые клумбы, дорожки и лавочки, а не кучу мусора под ногами.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38805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начинается с малого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не появляется сам по себе. Он начинается с маленьких привычек: не мусорить, убирать за собой и замечать, что вокруг тоже нужен уход.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 цветами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заметила, что на клумбе опустились листья, и аккуратно полила цветы из маленькой лейки. Рядом стояла бабушка-соседка и благодарно кивала. Такие простые дела помогают двору выглядеть ухоженным и уютным.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сумка для соседа
</a:t>
            </a:r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 вошёл сосед с небольшой сумкой и остановился у лавочки, чтобы передохнуть. Ребята предложили помочь донести её до двери. Когда люди поддерживают друг друга, рядом жить становится спокойнее и приятнее.
</a:t>
            </a:r>
            <a:endParaRPr lang="en-US" sz="89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у подъезда
</a:t>
            </a:r>
            <a:pPr algn="l" indent="0" marL="0">
              <a:lnSpc>
                <a:spcPct val="100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мальчик встретил соседку у входа в дом и первым поздоровался. Она улыбнулась в ответ, и день сразу стал светлее. Вежливое слово ничего не стоит, но делает соседей ближе и добрее.
</a:t>
            </a:r>
            <a:endParaRPr lang="en-US" sz="924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добрых соседей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осторожным дома и во дворе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заметить опасность и вовремя позвать взрослого.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5799" y="-150"/>
            <a:ext cx="373205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заботиться о домашних животных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 вода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Питомцу каждый день нужны свежая вода и подходящая еда. Когда миска наполнена вовремя, кошка или собака чувствует себя спокойно и бодро, а хозяин учится быть внимательным.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 движение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важно гулять на улице, а кошке нужно безопасное место для игр и отдыха. Движение помогает животному оставаться здоровым, а прогулка становится полезной привычкой для всей семьи.
</a:t>
            </a:r>
            <a:endParaRPr lang="en-US" sz="95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Нежное обращение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Животных нельзя пугать, тянуть за хвост или гладить без разрешения взрослых. Спокойные руки и тихий голос помогают питомцу доверять людям и не бояться рядом находящихся детей.
</a:t>
            </a:r>
            <a:endParaRPr lang="en-US" sz="95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каждый день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питомце не бывает только по праздникам. Уборка, кормление, игра и внимание нужны постоянно. Так ребёнок учится отвечать за того, кто живёт рядом и нуждается в помощи.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724" y="2192833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9836" y="2192833"/>
            <a:ext cx="208425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663" y="2192833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игры любят во дворе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прятках нужно быстро находить хорошее укрытие и внимательно искать друзей. Игра учит наблюдательности, терпению и умению радоваться, когда товарищ наконец найден.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Догонялки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догонялках дети бегают, уворачиваются и стараются не попасться. Такая игра развивает быстроту, ловкость и смекалку, а ещё помогает весело двигаться на свежем воздухе.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 мячом бывают разные: передача, броски, ловля и простые соревнования. Они тренируют внимание и координацию, а главное — учат действовать дружно, а не в одиночку.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классиках важно прыгать по клеткам точно и аккуратно. Игра помогает развивать равновесие, счёт и сосредоточенность, а ещё дарит хорошее настроение даже в обычный день.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8367" y="1444800"/>
            <a:ext cx="2157517" cy="21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11993" y="1444800"/>
            <a:ext cx="2134066" cy="218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9592" y="1444800"/>
            <a:ext cx="2157517" cy="218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06217" y="1444800"/>
            <a:ext cx="2157517" cy="2183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263120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солнце начинает пригревать, и во дворе появляются лужи, капель и первые зелёные ростки. В воздухе пахнет талой водой. После такой погоды особенно нужны резиновые сапоги и внимательные шаги.
</a:t>
            </a:r>
            <a:endParaRPr lang="en-US" sz="646" dirty="0"/>
          </a:p>
        </p:txBody>
      </p:sp>
      <p:sp>
        <p:nvSpPr>
          <p:cNvPr id="14" name="Text 2"/>
          <p:cNvSpPr txBox="1"/>
          <p:nvPr/>
        </p:nvSpPr>
        <p:spPr>
          <a:xfrm>
            <a:off x="263120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лужи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4826675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двор становится тёплым, ярким и шумным. На деревьях много листьев, а в тени приятно отдыхать на лавочке. После игр дома ждут прохлада, вода и уютный вечер.
</a:t>
            </a:r>
            <a:endParaRPr lang="en-US" sz="657" dirty="0"/>
          </a:p>
        </p:txBody>
      </p:sp>
      <p:sp>
        <p:nvSpPr>
          <p:cNvPr id="16" name="Text 4"/>
          <p:cNvSpPr txBox="1"/>
          <p:nvPr/>
        </p:nvSpPr>
        <p:spPr>
          <a:xfrm>
            <a:off x="4826675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зелень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7022150" y="4001600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листья кружатся в воздухе и шуршат под ногами, будто двор тихо шепчет свои истории. Дорожки быстро покрываются золотым ковром. В такую пору особенно приятно возвращаться в тёплый дом.
</a:t>
            </a:r>
            <a:endParaRPr lang="en-US" sz="639" dirty="0"/>
          </a:p>
        </p:txBody>
      </p:sp>
      <p:sp>
        <p:nvSpPr>
          <p:cNvPr id="18" name="Text 6"/>
          <p:cNvSpPr txBox="1"/>
          <p:nvPr/>
        </p:nvSpPr>
        <p:spPr>
          <a:xfrm>
            <a:off x="7022150" y="3728800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440013" y="3728796"/>
            <a:ext cx="16899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зима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440035" y="4001596"/>
            <a:ext cx="1689900" cy="4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двор покрывается снегом, а дорожки становятся скользкими и звонкими под шагами. Ребята радуются снежкам и следам на сугробах. Дома в это время особенно хочется тепла, сухих варежек и горячего чая.
</a:t>
            </a:r>
            <a:endParaRPr lang="en-US" sz="632" dirty="0"/>
          </a:p>
        </p:txBody>
      </p:sp>
      <p:sp>
        <p:nvSpPr>
          <p:cNvPr id="21" name="Text 9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погода меняет двор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рядом с домом складывается знакомый район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дома начинается привычный мир ребёнка: окна, подъезд, двор и соседние дома. Здесь всё знакомо и понятно, поэтому легче чувствовать себя спокойно и уверенно.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появляются школа, магазин, остановка и тропинки к другим домам. Эти места помогают семье жить удобно: учиться, покупать нужное и быстро добираться туда, куда нужно.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общий район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вокруг чисто, зелено и тихо, двор соединяет дом с улицей и всем районом. Тогда людям проще гулять, работать, отдыхать и встречать друг друга с хорошим настроением.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двор лучше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показывают, как заметить проблему и превратить её в доброе дело для всех.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привычки, которые помогают всем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речь помогает не мешать соседям и сохраняет в доме уют. Когда дети говорят тише, легче отдыхать, читать, заниматься делами и не пугать домашних животных.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игрушки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убранные на место, не валяются под ногами и не мешают проходу. Так комната и двор остаются аккуратными, а нужную вещь можно найти быстро, без лишних поисков.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дорожка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убрать бумажки и не оставлять вещи на проходе, ходить становится удобнее и безопаснее. Чистая дорожка показывает, что люди умеют заботиться о своём общем месте.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калитка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 закрытая калитка не хлопает и не мешает соседям. Эта простая привычка напоминает: даже маленькое действие может сохранить порядок и сделать двор спокойнее для всех.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однажды поставили стол, повесили гирлянды и собрались вместе соседи и родные. Дети бегали между лавочками, а взрослые разговаривали и смеялись. После таких дней двор кажется ещё более родным.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лавочка и дерево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семьи есть своя любимая лавочка под деревом, где летом можно отдохнуть и послушать птиц. Рядом знакомые окна и дорожка, по которой все много раз возвращались домой. Эти места становятся частью памяти.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у окна
</a:t>
            </a:r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окна в доме мама когда-то держала малыша за руки, а потом он сделал свои первые шаги. Теперь это место помнят все в семье. Такие моменты остаются тёплыми, как солнечный свет на полу.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Воспоминания, которые хранит дом и двор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 — место, о котором стоит заботиться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хранит тепло семьи, а двор дарит место для игр и встреч. Если беречь чистоту, порядок и безопасность, обычное место превращается в настоящую радость для всех.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2026-05-25T19:27:50Z</dcterms:created>
  <dcterms:modified xsi:type="dcterms:W3CDTF">2026-05-25T19:27:50Z</dcterms:modified>
</cp:coreProperties>
</file>