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и служебные части речи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разбора слов и предложений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различать части речи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задавать точные вопросы к словам, грамотнее писать и лучше понимать смысл предложений. В 6 классе особенно важно уверенно отличать самостоятельные и служебные части речи при разборе.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части речи: общее значение
</a:t>
            </a:r>
            <a:endParaRPr lang="en-US" sz="2604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Называют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части речи имеют собственное лексическое значение: они обозначают предметы, явления, признаки, действия, количество или указание на что-то и помогают назвать мир вокруг нас.
</a:t>
            </a:r>
            <a:endParaRPr lang="en-US" sz="1299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Отвечают на 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из этих частей речи можно узнать по вопросу: кто? что? какой? сколько? что делать? как? Вопрос помогает понять, какую роль слово выполняет в речи.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06520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Бывают членами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3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не просто называют явления, но и участвуют в построении предложения. Они могут быть подлежащим, сказуемым, дополнением, определением или обстоятельством.
</a:t>
            </a:r>
            <a:endParaRPr lang="en-US" sz="1168" dirty="0"/>
          </a:p>
        </p:txBody>
      </p:sp>
      <p:sp>
        <p:nvSpPr>
          <p:cNvPr id="14" name="Text 5"/>
          <p:cNvSpPr txBox="1"/>
          <p:nvPr/>
        </p:nvSpPr>
        <p:spPr>
          <a:xfrm>
            <a:off x="2046585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Имеют разные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5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самостоятельным частям речи относятся существительное, прилагательное, числительное, местоимение, глагол и наречие. У каждой группы свои грамматические признаки и способы изменения.
</a:t>
            </a:r>
            <a:endParaRPr lang="en-US" sz="1234" dirty="0"/>
          </a:p>
        </p:txBody>
      </p:sp>
      <p:sp>
        <p:nvSpPr>
          <p:cNvPr id="15" name="Text 6"/>
          <p:cNvSpPr txBox="1"/>
          <p:nvPr/>
        </p:nvSpPr>
        <p:spPr>
          <a:xfrm>
            <a:off x="480453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для разбора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слов помогает правильно определять их форму, задавать вопросы и объяснять связь между словами в предложении, а значит — делать морфологический разбор точнее.
</a:t>
            </a:r>
            <a:endParaRPr lang="en-US" sz="12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738634"/>
            <a:ext cx="4876200" cy="15560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самостоятельных частей речи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чем отличается каждая группа слов и какую роль она выполняет в предложении.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различаются по значению и вопросам, поэтому их удобно определять через функцию в речи.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русского языка, 6 класс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83557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называет предмет, человека, животное, явление, событие или состояние: книга, лес, дружба, весна. Это одна из самых важных частей речи.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52078" y="183557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какие вопросы отвечает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существительному задают вопросы кто? и что? По этим вопросам легко отличить его от других частей речи и увидеть, какое слово называет объект речи.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18044" y="183557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изменяются по числам и падежам, а также имеют род: мужской, женский или средний. Эти признаки помогают правильно употреблять слово в предложении.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2058109" y="3210827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существительное выступает подлежащим или дополнением. Оно помогает обозначить, о ком или о чём говорится в предложении, и связывает мысль с конкретным предметом.
</a:t>
            </a:r>
            <a:endParaRPr lang="en-US" sz="1299" dirty="0"/>
          </a:p>
        </p:txBody>
      </p:sp>
      <p:sp>
        <p:nvSpPr>
          <p:cNvPr id="14" name="Text 6"/>
          <p:cNvSpPr txBox="1"/>
          <p:nvPr/>
        </p:nvSpPr>
        <p:spPr>
          <a:xfrm>
            <a:off x="4816058" y="3210827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стол, тетрадь, солнце, ребята показывают, что существительные могут называть как отдельный предмет, так и целую группу предметов или явление природы.
</a:t>
            </a:r>
            <a:endParaRPr lang="en-US" sz="129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обозначает признак предмета: цвет, размер, форму, качество, принадлежность или время. Поэтому оно помогает точнее представить описываемый предмет.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 существительным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изменяется так, чтобы совпадать с существительным в роде, числе и падеже: высокий дом, высокая гора, высокое дерево, высокие дома.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прилагательному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отвечают на вопросы какой? какая? какое? какие? По вопросу можно быстро понять, что слово относится именно к признаку предмета, а не к самому предмету.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делают высказывание точным и выразительным. Без них речь становится слишком общей, а с ними описание становится подробнее и понятнее для слушателя.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Числительное, местоимение и глагол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группы часто встречаются рядом, но выполняют разные задачи: называют количество, заменяют названия и показывают действие.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занимает самую заметную роль в речи, а числительное и местоимение помогают уточнять и заменять слова.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наглядного сравнения функций слов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называет признак действия или признак другого признака: быстро, тихо, очень. Оно помогает уточнить, как именно совершается действие или насколько выражен признак.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какие вопросы отвечает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наречию задают вопросы как? где? когда? куда? откуда? По этим вопросам легко понять, что слово уточняет обстоятельства действия или качество признака.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связано с другими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наречие относится к глаголу, но может пояснять прилагательное или другое наречие. Например: очень интересный, слишком быстро, идти рядом.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9802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наречий не изменяется, поэтому их форма обычно остаётся одинаковой. Это отличает их от многих других самостоятельных частей речи и упрощает распознавание.
</a:t>
            </a:r>
            <a:endParaRPr lang="en-US" sz="129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3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самостоятельную часть речи
</a:t>
            </a:r>
            <a:endParaRPr lang="en-US" sz="2933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подумай, что слово обозначает: предмет, признак, действие, количество или указание. Если значение есть, слово, скорее всего, относится к самостоятельным частям речи.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задай к слову вопрос. Самостоятельные части речи обычно отвечают на конкретные вопросы, а это помогает отличить их от служебных слов и междометий.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99300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роль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посмотри, может ли слово быть членом предложения и изменяется ли оно. Примеры дом, красный, три, я, бежит, очень показывают, как работает этот способ.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служебных частей речи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определения по значению, вопросу и функции слова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не называет предмет или действие, а показывает, как одно слово связано с другим. Он помогает строить точные словосочетания и предложения, где важны отношение и смысловая связь.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предлогов выражают место, время, причину и направление: в школе, к вечеру, из-за дождя, к дому. Без них многие фразы становятся неточными или теряют нужный смысл.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член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сам по себе не является членом предложения. Он служит только для связи слов, поэтому его нельзя выделить как подлежащее, сказуемое или второстепенный член.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предлог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обычно стоит перед самостоятельным словом и образует с ним сочетание. Если слово нельзя убрать без потери связи между словами, а оно не отвечает на самостоятельный вопрос, это предлог.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Соединяет однородные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помогает объединять однородные члены предложения: книги и тетради, быстро, но аккуратно. Он делает перечисление и сопоставление ясными, а фразу — более стройной и удобной для чтения.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части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сложном предложении союз соединяет отдельные части и показывает их отношение: равноправие, противопоставление или зависимость. Так работают союзы и, а, но, потому что, если.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6520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точнее мыслить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союзам речь становится связной, а мысль — полной и понятной. Они показывают, как связаны события, признаки или причины, и помогают не распадаться предложению на отдельные фразы.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670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
</a:t>
            </a:r>
            <a:pPr algn="l" indent="0" marL="0">
              <a:lnSpc>
                <a:spcPct val="100000"/>
              </a:lnSpc>
              <a:buNone/>
            </a:pPr>
            <a:r>
              <a:rPr lang="en-US" sz="685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94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 показывает отрицание и помогает точно выразить смысл высказывания: не пришёл, не знает, не громко. Она меняет значение слова или всего предложения, делая его противоположным.
</a:t>
            </a:r>
            <a:endParaRPr lang="en-US" sz="1370" dirty="0"/>
          </a:p>
        </p:txBody>
      </p:sp>
      <p:sp>
        <p:nvSpPr>
          <p:cNvPr id="11" name="Text 3"/>
          <p:cNvSpPr txBox="1"/>
          <p:nvPr/>
        </p:nvSpPr>
        <p:spPr>
          <a:xfrm>
            <a:off x="523670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 оттенки
</a:t>
            </a:r>
            <a:pPr algn="l" indent="0" marL="0">
              <a:lnSpc>
                <a:spcPct val="100000"/>
              </a:lnSpc>
              <a:buNone/>
            </a:pPr>
            <a:r>
              <a:rPr lang="en-US" sz="67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8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 бы помогает образовать форму сослагательного наклонения: сделал бы, пришёл бы. С её помощью выражают пожелание, предположение или действие, которое могло бы произойти.
</a:t>
            </a:r>
            <a:endParaRPr lang="en-US" sz="1343" dirty="0"/>
          </a:p>
        </p:txBody>
      </p:sp>
      <p:sp>
        <p:nvSpPr>
          <p:cNvPr id="12" name="Text 4"/>
          <p:cNvSpPr txBox="1"/>
          <p:nvPr/>
        </p:nvSpPr>
        <p:spPr>
          <a:xfrm>
            <a:off x="4737227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и выделение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 же, ли, только, даже уточняют мысль, выделяют нужное слово или усиливают сообщение. Они делают речь более выразительной, не называя предметы и действия сами по себе.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37227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слово, важный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частицы обычно короткие, их роль в тексте заметна. Они помогают передать тон высказывания, отношение говорящего и дополнительные смысловые оттенки, которых нет без них.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Междометие как особая группа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выражают радость, удивление, испуг, сожаление и другие эмоции. Слова ах, ой, ура, эх помогают сразу услышать настроение говорящего даже без длинного объяснения.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Побуждает к действию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междометия используются как короткий сигнал или просьба о внимании: стоп, эй, тише. Они помогают быстро обратиться к собеседнику и передать побуждение без развернутой фразы.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письменной речи междометия часто выделяются восклицательным знаком, потому что передают сильное чувство или резкую реакцию. Это помогает читателю сразу понять интонацию высказывания.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связывает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Междометие не называет предмет, признак или действие и не служит для связи слов в предложении. Поэтому оно отличается и от самостоятельных, и от служебных частей речи.
</a:t>
            </a:r>
            <a:endParaRPr lang="en-US" sz="129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561" y="1531950"/>
            <a:ext cx="5903779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и служебные части речи: сравнение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русского языка для 6 класса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главные различия между двумя группами частей речи и помогает быстро увидеть их роль в языке.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части речи называют явления и могут быть членами предложения, а служебные обеспечивают связь и оттенки смысла. Это главное основание для их различения.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 речи чаще встречаются в тексте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разборе нескольких коротких учебных текстов: она показывает не точную статистику, а типичное распределение частей речи в школьных примерах.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слова, называющие предметы, действия и признаки. Служебные части речи появляются реже, но без них текст теряет связность и точность.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выборка коротких текстов по русскому языку для 6 класса; данные схематические, без привязки к одному источнику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шестиклассников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или приставка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предлог и приставку: в лесу пишется раздельно, потому что в — предлог, а влетел пишется слитно, так как в — часть слова.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и союз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смешивают частицу не и союз что, особенно в сложных предложениях. Чтобы не ошибиться, нужно смотреть на роль слова и проверять, что именно оно делает в тексте.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или существительное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заменяет название предмета, ученики не всегда сразу узнают местоимение. Помогает проверка: можно ли назвать предмет прямо, или слово только указывает на него.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задавать вопрос не по смыслу, а по привычке. Правильный вопрос, значение слова и его роль в предложении помогают точно определить часть 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слова по части речи
</a:t>
            </a:r>
            <a:endParaRPr lang="en-US" sz="2965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что слово обозначает: предмет, признак, действие, количество или указание. Затем к нему подбирают вопрос, который помогает проверить смысл и группу части речи.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смотрят, изменяется ли слово. Для самостоятельных частей речи это важно: у них могут быть число, род, падеж, время, лицо и другие грамматические признаки.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роль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определяют, каким членом предложения является слово. Если оно отвечает на вопрос и выполняет синтаксическую роль, его относят к самостоятельным частям речи.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619802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не называет предмет или действие, а только связывает слова, части предложения или добавляет оттенок смысла, его относят к служебным частям речи.
</a:t>
            </a:r>
            <a:endParaRPr lang="en-US" sz="129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части речи работают вместе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 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быстро вошёл в класс и сел за парту. Существительные называют участников и предметы, глаголы показывают действия, а наречие быстро уточняет, как именно происходило событие. Союз и связывает действия в одно целое.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история о прогулке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шли по парку, а ветер тихо качал листья. Предлог по показывает место движения, прилагательное или наречие помогают описать картину, а союз, а соединяет две части предложения, делая рассказ плавным и понятным.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Различая самостоятельные и служебные части речи, ученик точнее понимает смысл слов, увереннее разбирает предложения и реже ошибается на письме. Это важный шаг к грамотной и осознанной речи.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2026-05-28T05:22:15Z</dcterms:created>
  <dcterms:modified xsi:type="dcterms:W3CDTF">2026-05-28T05:22:15Z</dcterms:modified>
</cp:coreProperties>
</file>