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как род литературы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действие, диалог и конфликт создают пьесу?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соединяет чтение и театр: её текст оживает на сцене. От античных праздников Диониса до пьес Фонвизина, Грибоедова, Гоголя, Островского и Чехова она показывает, как литература звучит в действии.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драму на уроках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рассказывает о событиях через автора: он объясняет, описывает и ведёт читателя по сюжету, как в повести или романе.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передаёт прежде всего чувства, настроение и личные переживания. В ней важны эмоциональность и образность, а не развитие 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показывает события прямо, через реплики персонажей и ремарки. Автор почти не рассказывает сам, поэтому характеры раскрываются в словах и поступках героев.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драма отличается от эпоса и лирики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45789"/>
            <a:ext cx="4063200" cy="1977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устроен драматический текст и зачем нужны его элементы.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строится не на пересказе, а на показе действия; именно поэтому сцена и реплики здесь важнее авторского комментария.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драмы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Пьесу можно читать как литературное произведение. В ней важно понять героев, конфликт и ремарки, которые помогают представить происходящее.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тот же текст звучит иначе. Актёры, свет, музыка, костюмы и декорации меняют впечатление от одной и той же пьесы.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как текст и как спектакль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Знакомит с героями, местом и временем действия, чтобы зритель понял исходную ситуацию.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39600" y="1458050"/>
            <a:ext cx="2043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начало конфликта: возникает спор, противоречие или важное событие.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647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усиливается, герои принимают решения, спор становится острее.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97975" y="1458050"/>
            <a:ext cx="2043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напряжённый момент, когда конфликт достигает предела.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620850" y="2896775"/>
            <a:ext cx="2043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30039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исход столкновения и завершает сюжет пьесы.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драматического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драме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помогает увидеть, как конфликт ведёт действие вперёд.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род литературы по-своему изображает человека и события, но делает это разными средствами.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сильнее связана с театром, потому что опирается на действие, диалог и сценическую форму.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литературы: сравнение по главным признакам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показывает героя в столкновении с судьбой, обществом, нравственным выбором или собственной ошибкой. В центре всегда острое, непримиримое противоречие.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трагедии характерны высокий тон, напряжённые речи и ощущение неизбежности. Обычно она ведёт к тяжёлым последствиям, которые меняют жизнь героя.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трагедиям относятся «Антигона» Софокла, «Гамлет» У. Шекспира и «Борис Годунов» А. С. Пушкина.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Трагедия: серьёзный конфликт и тяжёлый исход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смешное и сатирическое в драме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часто говорят смешно, ошибаются или сами себя разоблачают. Так автор показывает их недостатки без прямого назидания.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речь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строится на недоразумениях, преувеличениях и комических столкновениях характеров, из-за которых зритель видит смешное в обычных поступках.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высмеивает не только отдельных людей, но и общественные порядки. Примеры: «Недоросль», «Ревизор», «Горе от ума».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общество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в узком смысле показывает не исключительные подвиги, а обычную, но трудную жизнь, где герои сталкиваются с семейными, нравственными и общественными противоречиями.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драмы может быть открытым, горьким или неоднозначным: важнее не победа и не поражение, а сам процесс столкновения характеров и взглядов.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человек часто вынужден выбирать между долгом, чувствами и личным счастьем. Из-за этого напряжение сохраняется до конца, даже если нет трагического финала.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в узком смысле: серьёзная жизнь без крайностей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70010"/>
            <a:ext cx="4063200" cy="1750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литературы, школьный курс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драматических жанров по ключевым признакам.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не тем, есть ли в них конфликт, а тем, каким он показан и чем заканчивается для героя.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комедия и драма: различия жанров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раскрывает героя через его речь: вопросы, возражения, паузы и спор помогают понять характер, настроение и отношение персонажа к другим участникам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Ремарки дополняют реплики: они подсказывают интонацию, жест, движение и обстановку сцены. Без них читателю было бы труднее представить живое театральное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ремарки — язык драматического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литературы и театра; хронология этапов, принятая в школьном курсе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драмы связано не только с литературой, но и с изменением театра, вкусов зрителей и представлений о человеке.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драмы показывает постепенный переход от обрядовых и классических форм к более психологическому и социальному изображению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драмы: от античности до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1690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9622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7554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«Горе от ума» показан острый спор между новым и старым взглядом на жизнь, образование, честь и общественные правила.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раскрывают купеческий быт, власть привычек и давление среды, из-за которых герои часто делают трудный нравственный выбор.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внешне спокойное действие скрывает внутреннее напряжение: смысл часто передаётся подтекстом, паузами и несказанными словами.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драматургия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следить за репликами персонажей: кто спорит, кто защищается, кто пытается убедить другого и как меняется их отношение по ходу пьесы.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действующих лиц, место и время действия: это помогает понять, в какой обстановке возникает конфликт и почему герои говорят именно так.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посмотреть на финал: именно он показывает, к чему привело столкновение героев и какой смысл автор вложил в пьесу.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следует уделять ремаркам, потому что они подсказывают интонацию, жесты, паузы и настроение сцены, которых нет в обычном рассказе.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драму в 8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пьесу на уроке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драматического текста для школьного разбора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пьеса может поднимать школьные, семейные и общественные проблемы так, чтобы зритель узнавал в героях себя и своих знакомых. На сцене это усиливают свет, музыка и сдержанная, точная игра актёров.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Спектакль, который говорит о сегодняшнем дне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сюжет сегодня легко переходит в кино, телеспектакль или сериал, но основа остаётся прежней: разговор персонажей, напряжённое действие и столкновение характеров. Именно поэтому пьеса сохраняет выразительность в разных форматах.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театр становится близок кино
</a:t>
            </a:r>
            <a:endParaRPr lang="en-US" sz="1201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Социальная, психологическая и экспериментальная драма по-разному смотрят на человека и его выбор. Однако во всех вариантах остаются конфликт, живая речь и сценическое действие, которые делают историю убедительной.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без потери сути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драма и её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теории драмы, школьный учебный материал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особенно важно не пересказывать событие, а показывать его через слова и действия персонажей.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конфликт составляют основу выразительности, а ремарки и композиция помогают зрителю точнее понять сцену.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драму особенно выразительной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показывает жизнь через действие, реплики и конфликт, а её сила — в сценичности и живом столкновении характеров. Именно поэтому она остаётся близкой и читателю, и зрителю.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как род литературы: главный итог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2026-05-19T05:54:55Z</dcterms:created>
  <dcterms:modified xsi:type="dcterms:W3CDTF">2026-05-19T05:54:55Z</dcterms:modified>
</cp:coreProperties>
</file>