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промышленность: роль в хозяйстве, пространстве и экологии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экономика и экология: как топливо формирует мир.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показывает, как природные ресурсы, транспорт и рынки потребления формируют хозяйство стран. Неравномерность запасов нефти, газа и угля создаёт различия в развитии территорий, торговле и международной зависимости.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топливная промышленность важна для географии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состав топливной промышленности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Геологоразведка определяет, где находятся ресурсы, а добыча превращает их в сырьё для экономики. От качества месторождений зависит рентабельность всей отрасли и скорость освоения территории.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извлечения топливо проходит очистку, обезвоживание, сортировку и первичную обработку. Это необходимо, чтобы подготовить нефть, газ или уголь к безопасной перевозке и дальнейшему использованию.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Трубопроводы, железные дороги, танкеры, терминалы и склады связывают районы добычи с потребителями. Без этой инфраструктуры топливный рынок не может работать устойчиво и равномерно.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Сбыт и 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топливо поступает в транспорт, промышленность, жилищно-коммунальное хозяйство и энергетику. От его доступности зависит работа предприятий, бытовой комфорт и бесперебойность поставок.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перерабатывающих предприятиях сырьё превращается в бензин, дизельное топливо, керосин, мазут и химическое сырьё. Именно здесь формируется значительная часть добавленной стоимости отрасли.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бурение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начинается с поиска месторождений и бурения скважин. На этом этапе определяют запасы, условия залегания и возможность промышленной добычи без чрезмерных затрат.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нефти её собирают, очищают от воды, газа и примесей. Подготовленное сырьё становится пригодным для дальнего транспорта по трубопроводам и танкерам.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на НПЗ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нефтеперерабатывающем заводе сырьё разделяют на фракции и получают бензин, керосин, дизельное топливо и другие продукты. Здесь нефть меняет не только форму, но и назначение.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потребителю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этап включает нефтебазы, автозаправочные станции и поставки для промышленности и транспорта. Именно здесь топливо превращается в повседневный ресурс экономики и быта.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Нефтяная цепочка: от месторождения до потребителя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60016"/>
            <a:ext cx="3848986" cy="24282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топлива служат различным отраслям и имеют собственные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топлива есть своя ниша: выбор зависит от свойств сырья, инфраструктуры и экологических требований.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топливной промышленности; обобщение классификации видов топлива.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топлива и их применение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виды топлива пока определяют основу мирового энергобаланса, особенно в транспорте и промышленности.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энергетике идёт, но структура потребления меняется постепенно, без резкого отказа от традиционных источников.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общих оценок мирового энергобаланса; значения округлены до целых.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энергопотребления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Геологоразведка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поиск залежей с помощью геофизических исследований, бурения и анализа пород. На этом этапе выявляют перспективные районы и оценивают масштаб ресурсов.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ресурсы классифицируют как разведанные, вероятные и возможные. Решение о разработке зависит от объёма сырья, качества, глубины залегания и экономической выгоды.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месторождения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подтверждения рентабельности строят инфраструктуру: скважины, дороги, трубопроводы, компрессорные и насосные станции. Без этой базы добыча остаётся ограниченной.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начинается в устойчивом режиме, если цена сырья, транспортная доступность и природные условия позволяют работать без чрезмерных рисков и потерь.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запасы и добыча топлива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стадии технологической цепочки на НПЗ.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нефти на нефтеперерабатывающем заводе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Розничная цена формируется из сырья, переработки, перевозки, хранения и обязательных платежей, поэтому отдельный фактор редко действует сам по себе.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дают мировые цены на нефть, валютный курс и риски поставок; остальные факторы усиливают колебания.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факторов ценообразования на топливо; значения условные, для сравнения влияния.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цену топлива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5606" y="1838326"/>
            <a:ext cx="488936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топлива для транспорта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 и дизельное топливо обеспечивают движение легковых и грузовых автомобилей. Любой перебой в поставках быстро отражается на перевозках, стоимости доставки и доступности товаров.
</a:t>
            </a:r>
            <a:endParaRPr lang="en-US" sz="170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Авиационный керосин — основа работы гражданской и грузовой авиации. Его стабильное снабжение особенно важно для дальних маршрутов, где альтернативные виды энергии пока ограничены.
</a:t>
            </a:r>
            <a:endParaRPr lang="en-US" sz="1705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Судовое топливо поддерживает работу торгового флота и портовой логистики. Без него международная доставка сырья и товаров становится дороже и менее надёжной.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Дизельное топливо необходимо части локомотивов и маневровых работ, особенно на неэлектрифицированных участках. От его наличия зависит связь удалённых районов с основными центрами.
</a:t>
            </a:r>
            <a:endParaRPr lang="en-US" sz="170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вида топлива есть свои преимущества, но и серьёзные ограничения. Выбор определяется не только ценой, но и экологией, инфраструктурой и доступностью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удобное для использования топливо не всегда самое экологичное; поэтому в энергетике всё чаще оценивают не только цену, но и воздействие на среду.
</a:t>
            </a:r>
            <a:endParaRPr lang="en-US" sz="1177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топливной промышленности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разных видов топлива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добычи и использования топлива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 сопровождается выбросами углекислого газа, а в газовой отрасли важны и утечки метана. Именно они усиливают изменение климата и требуют постоянного контроля.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сгорании угля, нефти и нефтепродуктов в атмосферу попадают оксиды серы и азота, а также сажа. Это ухудшает качество воздуха в городах и промышленных районах.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меняет рельеф, повреждает почвенный покров и создаёт отходы бурения. Особенно заметны такие последствия в районах интенсивного промышленного освоения.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добычи всё большее значение приобретает восстановление нарушенных земель. Рекультивация помогает снизить долгосрочный ущерб и вернуть территории к хозяйственному использованию.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разливов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добычи, транспортировки и хранения нефти возможны аварийные разливы. Они загрязняют воду и почвы, а восстановление экосистем после таких происшествий занимает много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различия в климатической нагрузке при сжигании топлива. В реальности итоговый эффект зависит ещё и от добычи, транспортировки и утечек по всей цепочке.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остаётся самым «углеродоёмким» видом топлива, а природный газ выглядит мягче по выбросам, но его климатическое преимущество снижается при утечках метана.
</a:t>
            </a:r>
            <a:endParaRPr lang="en-US" sz="1359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учебным материалам; значения условные, индексные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по видам топлива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604" y="3480576"/>
            <a:ext cx="8412621" cy="116659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повышения эффективности и безопасности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системы дистанционного мониторинга позволяют отслеживать давление, расход, температуру и состояние оборудования в реальном времени, снижая вероятность аварий и незапланированных остановок.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070672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нефтеперерабатывающих заводах автоматика помогает точнее управлять технологическими режимами, уменьшать потери сырья и повышать качество продукции при более стабильной работе установок.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82570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Улавливание газа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использование попутного газа сокращают факельное сжигание, повышают экономическую отдачу месторождений и уменьшают вредные выбросы в атмосферу.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94467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утечек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поиску и устранению утечек метана на добыче и в трубопроводах. Это важно и для безопасности, и для климатической политики.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06363" y="2187256"/>
            <a:ext cx="1565033" cy="1167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глубокой переработки сырья увеличивает выход топлива и нефтехимической продукции, а также делает отрасль менее зависимой от продажи простого сырья.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механизмы регулирования: от лицензий и налогов до экологических и торговых ограничений.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задаёт правила и балансирует интересы рынка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создаёт не только рабочие места, но и спрос на машины, ремонт, строительство, связь и логистику. Поэтому эффект отрасли выходит далеко за пределы самих предприятий.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формируют добыча и переработка, но устойчивость всей системы зависит от транспортной и сервисной инфраструктуры, связывающей производство и рынок.
</a:t>
            </a:r>
            <a:endParaRPr lang="en-US" sz="1351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структуры занятости в цепочке топливной отрасли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Занятость и экономический эффект отрасли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и вызовы отрасли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8777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месторождений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Лёгкодоступные запасы постепенно сокращаются, поэтому компании вынуждены осваивать более сложные и дорогие районы. Это повышает капитальные затраты и удлиняет срок окупаемости проектов.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3397135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Ценовая нестабильность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цены на нефть, газ и уголь меняются быстро, а вместе с ними меняются доходы компаний и бюджетные поступления. Для отрасли это создаёт постоянную неопределённость.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35494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аварии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нефти, выбросы и нарушения технологических режимов могут приводить к крупному ущербу для природы и репутационным потерям. Поэтому безопасность становится ключевым условием работы.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372911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отрасль всё сильнее влияют санкции, требования к сокращению выбросов и конкуренция со стороны альтернативной энергетики. Это меняет инвестиционные решения и направление модернизации.
</a:t>
            </a:r>
            <a:endParaRPr lang="en-US" sz="1050" dirty="0"/>
          </a:p>
        </p:txBody>
      </p:sp>
      <p:sp>
        <p:nvSpPr>
          <p:cNvPr id="15" name="Text 7"/>
          <p:cNvSpPr txBox="1"/>
          <p:nvPr/>
        </p:nvSpPr>
        <p:spPr>
          <a:xfrm>
            <a:off x="3411270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возможна только при обновлении оборудования, диверсификации поставок, повышении надёжности процессов и продуманном долгосрочном планировании, учитывающем и рынок, и экологию.
</a:t>
            </a:r>
            <a:endParaRPr lang="en-US" sz="10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604" y="3425073"/>
            <a:ext cx="8412621" cy="116659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топливной промышленности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81649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отрасли связано с тем, что ценность будет всё меньше определяться объёмом добычи и всё больше — глубиной переработки сырья и выпуском продукции с высокой добавленной стоимостью.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93361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газохимии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всё активнее рассматривается как сырьё для химической промышленности. Это расширяет возможности отрасли и позволяет использовать ресурсы более эффективно, чем простая продажа топлива.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5073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Низкоуглеродные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становится обязательным направлением модернизации. На первый план выходят улавливание углекислого газа, снижение утечек метана и повышение энергоэффективности оборудования.
</a:t>
            </a:r>
            <a:endParaRPr lang="en-US" sz="1048" dirty="0"/>
          </a:p>
        </p:txBody>
      </p:sp>
      <p:sp>
        <p:nvSpPr>
          <p:cNvPr id="15" name="Text 5"/>
          <p:cNvSpPr txBox="1"/>
          <p:nvPr/>
        </p:nvSpPr>
        <p:spPr>
          <a:xfrm>
            <a:off x="5616785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Перспективным направлением называют водород и другие более чистые энергетические решения. Они не отменяют роль нефти и газа, но постепенно меняют структуру спроса.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28497" y="2070855"/>
            <a:ext cx="1565033" cy="1053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управление, аналитика данных и автоматизация помогают делать производство безопаснее и точнее. Для отрасли это означает переход к более гибкой и технологичной модели развития.
</a:t>
            </a:r>
            <a:endParaRPr lang="en-US" sz="10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0011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топлива держится на взаимодействии нескольких звеньев: от добычи сырья до доставки готовой продукции потребителю. Каждое звено выполняет собственную экономическую функцию.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отрасли определяется не отдельным предприятием, а согласованной работой всей цепочки — от месторождения до автозаправочной станции.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структуры топливного рынка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звенья топливного рынка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промышленность: ключ к экономике и пространству
</a:t>
            </a:r>
            <a:pPr algn="l" indent="0" marL="0">
              <a:lnSpc>
                <a:spcPct val="100000"/>
              </a:lnSpc>
              <a:buNone/>
            </a:pPr>
            <a:r>
              <a:rPr lang="en-US" sz="1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остаётся опорой хозяйства, потому что связывает ресурсы, транспорт, производство и потребление. Её будущее зависит от эффективности, экологической ответственности и технологического обновления.
</a:t>
            </a:r>
            <a:endParaRPr lang="en-US" sz="38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2026-06-03T01:44:15Z</dcterms:created>
  <dcterms:modified xsi:type="dcterms:W3CDTF">2026-06-03T01:44:15Z</dcterms:modified>
</cp:coreProperties>
</file>