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в 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речь точной и связной.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указательными местоимениями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слов помогает не называть предметы прямо, а лишь указывать на них, их признаки или количество. На уроке важно понять значения, формы и роль таких слов в речи.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«этот» указывает на предмет, который находится рядом или уже был назван ранее, поэтому помогает точно соотнести слово с конкретной ситуацией.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«тот» обычно обозначает более удалённый предмет, уже упомянутый объект или противопоставление, благодаря чему в тексте лучше видна разница между явлениями.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«такой» показывает признак предмета, его сходство или особый вид, а также помогает сравнивать предметы и уточнять их качества.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«столько» обозначает количество и употребляется тогда, когда нужно назвать число не прямо, а через указание.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 указательные местоимения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1228" y="1935209"/>
            <a:ext cx="534216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местоимения «этот»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формы местоимения «этот» и подтверждает, что оно изменяется по родам, числам и падежам.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«этот» согласуется с существительным и принимает нужную форму в зависимости от рода, числа и падежа.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«этот» чаще связано с тем, что находится рядом, видно сейчас или уже было названо в тексте. Оно помогает сразу понять, о каком предмете идёт речь.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«тот» обычно указывает на более далёкий предмет, на прошлое или на противопоставление. Такое различие делает высказывание точнее и помогает лучше связать части текста.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«Этот» и «тот»: близкое и далёкое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формы указательных местоимений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«этот» и «тот» представлены несколькими окончаниями, потому что они изменяются по грамматическим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группы относятся к словам «этот» и «тот»; «столько» выделяется отдельно, так как обозначает количество.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«такой»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«такой» называет признак предмета и помогает показать, каким он является: похожим, необычным, сильным или слабым. Оно часто встречается в описаниях и сравнениях.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изменяется по родам, числам и падежам: такой урок, такая игра, такое задание, такие книги. Форма зависит от существительного, с которым оно связано.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«Такой» особенно уместно, когда нужно уточнить оценку или сопоставить предметы. В речи оно делает характеристику более выразительной и понятной.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указывает на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«столько» помогает назвать количество без точного числительного: столько тетрадей, столько дней, столько ошибок. В таких случаях важен сам объём, а не отдельный предмет.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оно изменяется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«столько» нет рода и числа, но оно изменяется по падежам. Поэтому в предложении его форма зависит от того, с каким словом оно связано.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«столько» и значение количества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указательное 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анализе слова в школьной грамматике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9259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указательных местоимений в предложении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слова «этот», «такая», «эти» уточняют существительное и стоят рядом с ним. Они помогают выделить нужный предмет: этот учебник, эта парта, эти слова.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Указательное местоимение может называть того, о ком или о чём говорится в предложении. В этой роли оно отвечает на вопрос «кто?» или «что?» и выступает как главное слово.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указательное местоимение связано с действием и отвечает на вопросы косвенных падежей. Тогда оно обозначает предмет, на который направлено действие или речь.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сказуемого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«такой» может входить в состав сказуемого и описывать качество предмета. В предложении «Он такой добрый» оно помогает выразить оценку и характеристику.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указательное местоимение выбирается по форме существительного и должно с ним согласовываться.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местоимения зависит от рода, числа и падежа существительного; это помогает избежать грамматических 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русского языка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местоимений с существительными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при выборе между близкими по смыслу словами: этот и тот, эта и это, такой и столько. Чтобы не ошибиться, нужно сначала понять, что именно обозначается.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трудность связана с согласованием: местоимение должно совпадать с существительным по роду, числу и падежу, если это возможно. Проверка формы помогает заметить неверный вариант до записи.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шаг — учитывать смысл предложения. Иногда правильное слово выбирается не только по грамматике, но и по тому, на что указывает высказывание: на предмет, признак или количество.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и ошибки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указательных местоимений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 помогают точнее передавать мысль в одном и том же типе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указательные местоимения выполняют общую функцию указания, но делают это по-разному: через предмет, признак или количество.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указательные местоимения помогают не повторять одни и те же слова и делают фразу короче. Благодаря им собеседники быстрее понимают, о каком предмете или признаке идёт речь.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ответах и письменных текстах эти слова соединяют предложения и поддерживают связь между частями высказывания. Особенно часто используются этот, тот, такой и столько, потому что они экономят речь и уточняют смысл.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в разговоре и тексте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и книжные формы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сей относится к книжной и устаревшей лексике. Его можно встретить в старых произведениях, где оно заменяет современное этот и придаёт тексту особый оттенок.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оный также считается книжным и устаревшим. В современных разговорах оно почти не употребляется, но в классической литературе помогает передать стиль эпохи.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важно узнавать при чтении исторических текстов, чтобы правильно понимать, к чему относится местоимение и какое значение оно передаёт в предложении.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устной речи школьнику достаточно знать, что сей и оный существуют, но использовать их нужно только тогда, когда это соответствует стилю текста.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нужны указательные местоимения в тексте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особенно полезны в местах, где нужно заменить уже названное слово без потери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 указательных местоимений — делать текст связным, избегать повторов и уточнять, на что именно указывает автор.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русского языка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разобрать указательное 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морфологического разбора указательных местоимений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 формами указательных местоимений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формы в словосочетаниях и обратите внимание, как местоимение меняется вместе с существительным.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изменяются по падежам и согласуются с существительным, но сохраняют общее указательное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русского языка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указательные местоимения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речь точнее: сразу понятно, о каком предмете, признаке или количестве идёт речь. Это особенно важно в ответах у доски и в письменных работах.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строить связный текст без лишних повторов. Вместо постоянного повторения существительного можно использовать указательное местоимение и сделать высказывание более естественным.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развивают языковую внимательность: ученик учится выбирать форму по смыслу и по грамматическим признакам. Это повышает грамотность и делает речь более выразительной.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местоимения: коротко о главном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помогают назвать предмет, признак или количество, не повторяя одно и то же слово. Если правильно выбирать форму и учитывать смысл, речь становится точнее, связнее и понятнее.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2026-05-22T16:12:41Z</dcterms:created>
  <dcterms:modified xsi:type="dcterms:W3CDTF">2026-05-22T16:12:41Z</dcterms:modified>
</cp:coreProperties>
</file>