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признаки действия точно и без ошибок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вокруг нас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постоянно сравниваем действия: читаем внимательнее, бежим быстрее, отвечаем точнее. Степени сравнения помогают выразить разницу ясно и грамотно, а ещё не перепутать формы в речи и на письме.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зависит от существительного и само несёт смысл. Оно помогает описывать, как именно происходит действие, и делает речь точнее и выразительнее в разных ситуациях общения.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часть речи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наречий помогает правильно строить предложения, точнее передавать смысл и легче находить формы сравнения. Это полезно и на уроках русского языка, и в письменных работах.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часто встречаются наречия быстро, тихо, вчера, далеко, очень, внимательно. Они могут уточнять действие в учебе, спорте, игре или обычном разговоре между людьми.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наречие, задают вопросы: как? , где? , когда? , куда? , насколько?. Если слово отвечает на один из них и не изменяется по родам, числам и падежам, это важная подсказка.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вопросы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показывает признак действия, но может указывать и на признак другого признака. Поэтому оно отвечает не только на вопрос как? , но и на где? , когда? , куда? , насколько?.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обозначает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степенями сравнения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показывают, насколько одно действие или его признак выражены сильнее или слабее другого. Благодаря этому можно точнее описать различие между двумя событиями или результатами.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указывает на самое сильное проявление признака среди нескольких действий. Так говорят: быстрее всех, наиболее точно, меньше всего, лучше всего.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нужна, когда сравнивают два действия. Форма показывает, что признак проявляется в большей или меньшей мере: быстрее, тише, аккуратнее, внимательнее.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8109" y="1676050"/>
            <a:ext cx="3653083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степеней сравнения наречий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значение наречия в разных формах сравнения и какие примеры встречаются чаще всего.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имеют несколько способов сравнения, а особые формы нужно узнавать отдельно, чтобы не допускать ошибок.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 степенях сравнения наречий в школьном курсе русского языка.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 часто образуется с помощью суффиксов -ее, -ей, -ше, -же. Такая форма помогает сделать сравнение коротким и удобным для 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обычным примерам относятся пары быстро — быстрее, тихо — тише, рано — раньше, громко — громче. По ним легко увидеть, как меняется форма слова.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уместна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часто звучит естественно в разговоре и коротких текстах. Её удобно использовать, когда слово легко образует нужную форму и не нарушает норму языка.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этой степени слово обычно становится короче или меняет звучание. Поэтому полезно не только запомнить суффиксы, но и потренироваться на конкретных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сравнительная степень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сравнительная степень образуется при помощи слов более и менее. Они ставятся перед наречием и помогают показать усиление или ослабление признака без изменения самого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образования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говорят более внимательно, менее уверенно, более громко, менее быстро. Такие формы понятны и удобны, особенно если простая форма звучит непривычно или редко встречается.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выбирать более точное и естественное выражение. В русском языке оба способа образования считаются правильными, если они соответствуют норме и смыслу предложения.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нужна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88" y="1273625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показывает, что признак действия выражен сильнее всего среди нескольких вариантов. Она особенно полезна, когда нужно сделать вывод или дать точную оценку.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уровень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слова наиболее, наименее, всех и всего. Они помогают построить форму превосходной степени и ясно указать на максимальный или минимальный результат.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звучат в ответах у доски, сравнениях работ и учебных выводах. Они делают сообщение более точным и помогают выделить лучший или самый слабый результат.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можно встретить: наиболее точно, лучше всех, громче всего, меньше всего. Эти сочетания показывают, что действие достигло наивысшей степени или наоборот выражено слабее остальных.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наречий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степень сравнения наречия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 шагом проверить форму и не спутать сравнительную степень с превосходной.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наречий в школьной жизни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наречия сравнения помогают сказать, кто отвечает точнее, объясняет понятнее или решает задачу быстрее. Такие формулировки делают оценку работы более ясной и аккуратной.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уроке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проекта важно работать слаженнее, выступать увереннее и оформлять материалы точнее. Наречия сравнения помогают школьникам замечать, как меняется успех от одной попытки к другой.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соревнованиях легко услышать: бежит быстрее, прыгает выше, играет лучше. Сравнение действий делает спортивный результат наглядным и понятным для команды и зрителей.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ситуации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у доски часто пишут аккуратнее, читают внимательнее, пересказывают лучше. Эти слова помогают описать не только результат, но и качество выполнения задания.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сравнения встречаются чаще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сравнительная степень чаще всего помогает описывать обычное различие между действиями и звучит естественнее других форм.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встречается чаще всего; превосходная и особые формы употребляются реже и обычно требуют более точного контекста.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школьным примерам из материалов презентации, 2025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которые не образуют степени сравнения
</a:t>
            </a:r>
            <a:endParaRPr lang="en-US" sz="2763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 времени обычно не сравнивают, потому что они обозначают не степень признака, а конкретную ситуацию: здесь, там, вчера, завтра, дома.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 сравнения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точным значением часто не имеют степеней сравнения: очень, совсем, почти, крайне. Они усиливают или уточняют признак, но не сопоставляют действия.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проверять в слове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где? когда? или выражает усиление, сравнение, как правило, невозможно. Важно не пытаться образовать лишнюю форму по образцу других наречий.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формы полезно задать к слову вопрос и подумать, можно ли представить два действия для сравнения. Если сравнения нет, степеней сравнения тоже нет.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формы: то, что нужно запомнить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Нестандартные пары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меняют основу слова, а не прибавляют обычный суффикс. Поэтому формы хорошо — лучше и плохо — хуже нужно запоминать как отдельные случаи.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количеством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наречий много и мало тоже есть особые формы: больше и меньше. Они широко употребляются в речи, но не образуются по обычной схеме сравнения.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исключения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сложились исторически и не подчиняются правилу с -ее, -ей или словами более и менее. Именно поэтому их лучше учить парами, а не по общему шаблону.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запомнить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составить короткие карточки: хорошо — лучше, плохо — хуже, много — больше, мало — меньше. Частое повторение помогает быстрее узнавать эти формы в 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5600" y="1273625"/>
            <a:ext cx="19395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предмета, а наречие — признак действия или другого признака. Поэтому важно смотреть, к какому слову относится форма сравнения в предложении.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слово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по родам, числам и падежам, а наречие остаётся неизменяемым. Его форма не зависит от того, о каком предмете или действии идёт речь.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Изменяемость формы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громкий голос показывает прилагательное, потому что речь идёт о предмете. Сочетание говорить громче показывает наречие, потому что сравнивается именно действие.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на практике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 одном взгляде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45" y="1733225"/>
            <a:ext cx="4172211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неверные формы и помогает быстро увидеть, где нарушено правило образования сравнения.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из-за смешения способов сравнения и лишних усилителей. Правильная форма обычно короче и точнее передаёт смысл.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языка; учебные примеры из школьной темы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образовании степеней сравнения
</a:t>
            </a:r>
            <a:endParaRPr lang="en-US" sz="28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наречия сравнения работают в предложении
</a:t>
            </a:r>
            <a:endParaRPr lang="en-US" sz="2847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наречие сравнения обычно относится к глаголу и уточняет действие. Оно помогает ответить, как именно выполнено действие и насколько оно выражено сильнее.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сказуемого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такая форма входит в состав сказуемого и делает высказывание точным. В примерах ответил точнее и бежал быстрее сравнивается не предмет, а действие.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высказывания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наречие позволяет сказать больше одним словом. Вместо длинного объяснения достаточно указать, что действие стало сильнее, слабее или успешнее по сравнению с другим.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речи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лучше всех или аккуратнее помогают создать яркую оценку. В учебных ответах и небольших текстах они делают мысль ясной, живой и аккуратной.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действий по наречиям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формулировки часто встречаются в дневнике наблюдений, отзывах и самооценке работы на 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не просто описать действие, а оценить его качество. Чем точнее форма сравнения, тем понятнее результат учебной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школьным ситуациям из материалов презентации, 2025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какое слово обозначает признак действия и на какой вопрос отвечает. Это помогает не перепутать наречие с другими частями речи.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наречие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понять, есть ли сопоставление двух действий или выделение одного из нескольких. Если сравнение есть, выбирают нужную степень и проверяют её форму.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смысл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образуют особые формы или вовсе не сравниваются. Полезно помнить о словах лучше, хуже, больше, меньше, а также о наречиях места и времени.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исключения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шаге нужно убедиться, что форма составлена без лишних слов и соответствует норме. Это особенно важно в письменных ответах и небольших изложениях.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запись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теме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формы сравнения наречий
</a:t>
            </a:r>
            <a:endParaRPr lang="en-US" sz="3009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Ставьте рядом короткие пары слов: быстро — быстрее, тихо — тише, хорошо — лучше, мало — меньше. Так легче заметить, как меняется форма и значение.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Пары-напоминания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использовать форму в готовом предложении: спортсмен бежал быстрее, ответ был точнее, команда выступила лучше всех. Так правило закрепляется в речи.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 сравнение в виде ступенек: обычная форма, сравнительная, превосходная. Визуальная схема помогает увидеть движение признака к более сильному или наивысшему уровню.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Лесенка сравнения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 слова на карточках и тренируйтесь быстро подбирать к ним правильную форму. Короткие регулярные повторения лучше запоминаются, чем одно долгое повторение.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повторения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сравнении наречий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 помогают точно передавать, как меняется признак действия. Если помнить основные формы, исключения и типичные ошибки, писать и говорить становится гораздо увереннее.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2026-05-28T13:39:12Z</dcterms:created>
  <dcterms:modified xsi:type="dcterms:W3CDTF">2026-05-28T13:39:12Z</dcterms:modified>
</cp:coreProperties>
</file>