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image" Target="../media/image-5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622350"/>
            <a:ext cx="3715800" cy="3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 как особый роман в русской литературе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6575" y="4365575"/>
            <a:ext cx="80316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892325" y="622350"/>
            <a:ext cx="3715800" cy="3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 стихах о любви, выборе и жизни России 1820-х годов.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роман Пушкина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работал над «Евгением Онегиным» почти восемь лет. В книге отразились жизнь дворян, привычки эпохи, интерес к театру, чтению и светским правилам, а также новые черты русской литературы того времени.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произведение называется романом в стихах
</a:t>
            </a:r>
            <a:endParaRPr lang="en-US" sz="2395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развивается не прозой, а строфами, поэтому перед нами не обычный роман, а особая поэтическая форма, где действие передаётся через ритм и рифму.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 делает текст более выразительным: он помогает передать чувства героев, иронию автора и смену настроений без длинных объяснений и лишних подробностей.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стихотворной форме в одном произведении сочетаются история событий, лирическое чувство и размышления автора о жизни, любви и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форма и свобода речи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строк в строфе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Онегинская строфа состоит из 14 строк и имеет чёткий порядок рифм. Эта схема делает текст узнаваемым и помогает Пушкину точно выстраивать звучание каждой строфы.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такая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строфе можно рассказать событие, вставить диалог или авторское замечание. Поэтому строгая форма не мешает, а, наоборот, делает речь живой и разнообразной.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543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6887" y="1534516"/>
            <a:ext cx="310200" cy="24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76924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568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896774" y="1520729"/>
            <a:ext cx="310200" cy="275733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жанровые начала соединены в романе
</a:t>
            </a:r>
            <a:endParaRPr lang="en-US" sz="2500" dirty="0"/>
          </a:p>
        </p:txBody>
      </p:sp>
      <p:sp>
        <p:nvSpPr>
          <p:cNvPr id="1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405988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последовательный сюжет, герои проходят через важные встречи, ошибки и последствия своих поступков, а история движется от главы к главе.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3885912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 иронией показывает светские привычки, пустые разговоры и модное поведение. Смех здесь помогает увидеть недостатки общества точнее.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21459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часто говорит о чувствах, природе, памяти и времени. Эти строки звучат как личное размышление, а не только как рассказ о героях.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56258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проза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переживания героев, их сомнения, ошибки и внутренние перемены. Читатель видит не только поступки, но и скрытые чувства персонажей.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736580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много деталей повседневной жизни: балы, усадьба, письма, прогулки, книги и разговоры. Они создают правдивую картину эпохи.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составляют жанр романа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— неравномерное соединение частей: действие постоянно прерывается размышлениями автора.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роман строится как сочетание нескольких начал, а не только как история событий.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романа А. С. Пушкина «Евгений Онегин»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как активный участник повествования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не прячется за героями. Он обращается к читателю напрямую, словно беседует с ним, и поэтому роман звучит очень лично и доверительно.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присутствие автора создаёт ощущение живого разговора. Читатель не только следит за сюжетом, но и слышит мнение рассказчика о героях и их поступках.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вспоминает собственную молодость, театр, литературные вкусы и привычки своего времени. Эти отступления делают текст шире и помогают лучше понять эпоху.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Онегин как герой нового типа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позже назовут типом «лишнего человека». Это герой, который понимает многое, но не может изменить свою жизнь и судьбу окружающих.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Онегина Пушкин показывает кризис светского общества, где внешняя успешность не всегда означает настоящую духовную полноту и смысл.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образован и наблюдателен, умеет держаться в обществе, но не видит для себя важной цели. Это делает его незаурядным и одновременно внутренне пустым.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скука и разочарование показывают, что герой не находит места в привычной дворянской жизни. Он не умеет превратить свои способности в поступок.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554961"/>
            <a:ext cx="4164900" cy="1990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 в мире романа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романе сталкиваются разные уклады жизни и разные ценности.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помогают увидеть, что герои живут в разных мирах и по-разному понимают честь, любовь и поведение.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романа А. С. Пушкина «Евгений Онегин»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492" y="1798621"/>
            <a:ext cx="279037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1341" y="2222047"/>
            <a:ext cx="310200" cy="248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510" y="2186677"/>
            <a:ext cx="279037" cy="31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14411" y="1802971"/>
            <a:ext cx="310200" cy="31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отступления и их значение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чтении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размышляет о книгах, читателях и литературных вкусах. Так роман показывает не только героев, но и круг идей, важных для образованного человека эпохи.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светская жизнь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отступлениях автор говорит о театре, моде и привычках общества. Эти детали помогают почувствовать атмосферу времени и увидеть, чем жили люди вокруг героев.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дорога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зимы, дороги и смены времён года делают повествование живым и образным. Через них автор передаёт настроение и показывает ход времени.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юность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часто звучат мысли о прошлом, дружбе и молодости. Эти строки расширяют сюжет и помогают понять, что для автора важно не только событие, но и память о нём.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романа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романа А. С. Пушкина «Евгений Онегин»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Ларина как центральный женский образ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с детства выделяется среди окружающих: она молчалива, наблюдательна и живёт внутренними переживаниями, а не только событиями светского круга.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близость к природе, чтению и мечтам делает образ особенно живым: в Татьяне Пушкин показывает человека, способного глубоко чувствовать и размышлять.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героиня выбирает долг и честность, поэтому её отказ Онегину звучит не как холодность, а как нравственная сила и зрелость характера.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которое выдает сердце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Татьяны написано просто и смело: в нём слышны доверие, искренность и надежда. Через этот текст Пушкин показывает не только чувство героини, но и её готовность рискнуть ради правды собственного сердца.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прозрение Онегина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Онегина к Татьяне появляется тогда, когда изменить уже почти ничего нельзя. В нём заметны сожаление, тревога и запоздалое понимание любви, которое особенно ясно читается рядом со скромной обстановкой письма и свечи.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Тишина, в которой слышны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финального объяснения построена на сдержанных жестах, паузах и коротких репликах. Именно такие детали помогают увидеть, как сильно изменились герои и как драматично сошлись их судьбы в холодном петербургском вечере.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героев через письма и детали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по ключевым признакам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герои различаются не только характером, но и способом чувствовать, мыслить и поступать.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контрасты — Онегин и Ленский, Татьяна и Ольга; именно они создают напряжение сюжета и его драматизм.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А. С. Пушкина «Евгений Онегин»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Реалистические детали повседневной жизни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Бал, визиты, мода и разговоры о приличиях показывают привычный ритм жизни дворянства в Петербурге.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Деревенский быт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Усадьба, обеды, прогулки и простые домашние привычки создают живую картину провинциальной жизни без украшения.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театр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спектакли и обсуждение вкусов помогают увидеть круг интересов образованного общества первой трети XIX века.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поездки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Переезды между деревней, Москвой и Петербургом подчёркивают реальность времени и делают роман похожим на точное наблюдение.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интонация и стиль произведения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и короткие характеристики помогают быстро понять героя. Несколько штрихов у Пушкина заменяют длинное описание и делают образ очень выразительным.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романа соединяет лёгкость и глубину: текст читается свободно, но за этой простотой скрыты серьёзные мысли о жизни, выборе и человеческом характере.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пишет просто и естественно, поэтому даже сложные чувства героев звучат понятно. Разговорная интонация делает текст близким читателю и живым на слух.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рядом стоят ирония и лиричность: автор может шутить, а затем сразу переходить к грустному размышлению о времени, любви и памяти.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272641"/>
            <a:ext cx="4206300" cy="23443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Жанровые признаки романа и их примеры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признаки жанра работают вместе и создают особую форму романа в стихах.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романа строится не на одном приёме, а на сочетании поэзии, рассказа, наблюдения и оценки.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А. С. Пушкина «Евгений Онегин»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стал новаторским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признаков, которые сделали «Евгения Онегина» новым словом в литературе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«Евгения Онегина» для русской литературы
</a:t>
            </a:r>
            <a:endParaRPr lang="en-US" sz="2327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показал, что русская литература может точно и интересно изображать современную жизнь, а не только исторические события или сказочные сюжеты.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Онегина стал важным примером героя, который много понимает, но не умеет найти своё место и действовать решительно.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Пушкина темы внутреннего кризиса, несбывшейся любви и нравственного выбора стали особенно значимыми для писателей XIX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 — роман, который соединил поэзию и жизнь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создал произведение, где сюжет, чувства, ирония и точные бытовые детали работают вместе. Поэтому «Евгений Онегин» остаётся живым образом русской жизни и особым романом в стихах.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2026-05-23T00:30:51Z</dcterms:created>
  <dcterms:modified xsi:type="dcterms:W3CDTF">2026-05-23T00:30:51Z</dcterms:modified>
</cp:coreProperties>
</file>