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Внутреннее строение млекопитающих — ключ к пониманию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внутренние системы млекопитающих и их роль в жизни животных.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200 млн лет назад и сейчас населяют все континенты. Анатомия этой группы изучается с древних времён и особенно активно с XIX века благодаря новым методам исследования.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симметрия тела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осевой скелет — позвоночник, и симметричное строение тела. Это обеспечивает устойчивость и координацию движений.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диафрагма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разделяет грудную и брюшную полости, помогая в дыхании и поддержании постоянной температуры тела, что важно для теплокровных животных.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железы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защищают кожу, а потовые, сальные и молочные железы выполняют функции терморегуляции, защиты и кормления потомства.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анатомические особенности млекопитающих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тканей в организме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 внутренние органы, а также образует железы, отвечая за защиту и секрецию.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делится на скелетную, гладкую и сердечную, позволяя двигаться и обеспечивая работу сердца.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включает кости, хрящи и кровь, обеспечивая поддержку и транспорт веществ в организме.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 между органами и координирует их работу, обеспечивая реакцию на внешние раздражители.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разнообразие скелета млекопитающих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элементы скелета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рёбра и конечности. Каждая часть имеет свою функцию и форму, адаптированную под образ жизни животного.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 закрепляют руки и ноги, обеспечивая подвижность и прочность, что важно для передвижения и выживания.
</a:t>
            </a:r>
            <a:endParaRPr lang="en-US" sz="2308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Дифференцированные зубы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оснащены резцами, клыками и коренными зубами, позволяя животным поедать разнообразную пищу и эффективно добывать её.
</a:t>
            </a:r>
            <a:endParaRPr lang="en-US" sz="2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мышечной системы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отвечают за движения тела и мимику, управляемые сознательно и обеспечивающие разнообразные действия.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образует сердце, ритмично сокращается, поддерживая непрерывный кровоток и жизнедеятельность организма.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находятся в стенках внутренних органов и сосудов, регулируя их работу без участия сознания.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млекопитающих состоит из двух предсердий и двух желудочков, что обеспечивает эффективное разделение кислородной и венозной крови.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кровообращения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по артериям, венам и капиллярам, доставляя кислород и питательные вещества к тканям и унося отходы обмена веществ.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малый круги кровообращения обеспечивают насыщение крови кислородом в лёгких и распределение его по всему организму.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и кровеносной системы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крови занимает плазма, обеспечивая транспорт веществ и поддержание давления.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эритроцитов с гемоглобином отражает адаптацию к повышенным энергетическим потребностям млекопитающих.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млекопитающих (круговая диаграмма)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таблица состава крови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процесс газообмена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дыхательной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гортань, трахея и бронхи обеспечивают проход воздуха, а лёгкие с множеством альвеол увеличивают площадь для газообмена.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отделяет грудную полость от брюшной и позволяет совершать вдох и выдох, регулируя объём лёгких.
</a:t>
            </a:r>
            <a:endParaRPr lang="en-US" sz="2477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лёгких
</a:t>
            </a:r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из воздуха переходит в кровь, а углекислый газ выводится, обеспечивая дыхание на клеточном уровне.
</a:t>
            </a:r>
            <a:endParaRPr lang="en-US" sz="22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лёгких масштабируется относительно размеров тела, обеспечивая необходимый кислородный обмен для разных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животные адаптированы для длительного дыхания, а маленькие — к быстрому обмену веществ.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объём лёгких у млекопитающих разных размеров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таблицы по зоологии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органы и последовательность переваривания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пищеварения включает измельчение пищи зубами и смешивание со слюной, содержащей ферменты, облегчающие расщепление углеводов.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основные ферменты печени и поджелудочной железы расщепляют питательные вещества для всасывания в кровь через слизистую кишечника.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подвергается воздействию кислоты и ферментов, которые разрушают белки, превращая съеденное в полужидкую массу для дальнейшего переваривания.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происходит всасывание воды и формирование каловых масс, завершая пищеварительный процесс перед выводом остатков.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пищеварения травоядных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имеют длинный тонкий и толстый кишечник, а также сложное строение желудка, что позволяет эффективно переваривать клетчатку растительной пищи. Эти адаптации обеспечивают усвоение трудноперевариваемых веществ.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хищников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хищных млекопитающих короткий кишечник и мощные коренные зубы, предназначенные для разрывания мяса. Их пищеварительная система устроена для быстрого усвоения белков и жиров животного происхождения.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пищеварения травоядных и хищных млекопитающих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0259"/>
            <a:ext cx="10121400" cy="52125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внутреннего строения у рыб, пресмыкающихся и млекопитающих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структуре систем органов трёх классов позвоночных.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отличаются устойчивой температурой тела, сложным строением сердца и развитой кожей с волосами, что обеспечивает активность и адаптацию к разным условиям.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 — сводные таблицы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почки и механизм образования мочи
</a:t>
            </a:r>
            <a:endParaRPr lang="en-US" sz="4663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почек у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шлаки и регулируя водно-солевой баланс организма. Этот процесс важен для поддержания внутренней среды и здоровья всех систем и органов.
</a:t>
            </a:r>
            <a:endParaRPr lang="en-US" sz="2335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засушливому климату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млекопитающие, например верблюды, способны концентрировать мочу, минимизируя потерю воды. Такая адаптация помогает выживать в условиях дефицита влаги.
</a:t>
            </a:r>
            <a:endParaRPr lang="en-US" sz="24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устройство мозга млекопитающих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головной и спинной мозг, а также многочисленные нервы, обеспечивающие координацию и связь разных частей тела.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у млекопитающих развита особенно сильно, отвечая за мышление, память и сложные реакции на окружающую среду.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регулирует жизненно важные процессы и социальное поведение, обеспечивая адаптацию к изменениям и взаимодействие с другими организмами.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его вариативность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разными типами зрения: у кошек отлично развито ночное зрение, а у приматов — цветное. Это отражает их образ жизни и потребности.
</a:t>
            </a:r>
            <a:endParaRPr lang="en-US" sz="2273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эхолокация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 дельфины используют эхолокацию — способ ориентирования с помощью звуков — что помогает им охотиться и ориентироваться в темноте или под водой.
</a:t>
            </a:r>
            <a:endParaRPr lang="en-US" sz="2208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как ориентир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и медведей сильно развито обоняние, что позволяет им обнаруживать пищу и избегать опасностей даже на больших расстояниях.
</a:t>
            </a:r>
            <a:endParaRPr lang="en-US" sz="2400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вибриссы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кошки используют усы-вибриссы для осязания; это важный орган чувств в темноте или узких пространствах, помогая ориентироваться в окружающей среде.
</a:t>
            </a:r>
            <a:endParaRPr lang="en-US" sz="2208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разнообразие и способы адаптации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иммунная память позволяет млекопитающим быстрее и эффективнее реагировать на повторные инфекции, что повышает шансы на выживание.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— место образования новых клеток иммунной системы, обеспечивающих обновление защитных сил организма.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 и служат центрами выработки иммунных клеток, поддерживая постоянный контроль за состоянием организма.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находятся в крови и тканях, играя ключевую роль в распознавании и уничтожении патогенов, предотвращая развитие инфекций.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от инфекций и поддержка здоровья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млекопитающих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и плацента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эмбрион развивается внутри матери и получает питание через плаценту, что обеспечивает лучшие условия для развития плодного организма.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детёныши питаются молоком матери, содержащим все необходимые питательные вещества и антитела для укрепления иммунитета.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обучение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уделяют большое внимание воспитанию потомства, обучая выживать в окружающей среде, что напрямую влияет на их успех и адаптивность.
</a:t>
            </a:r>
            <a:endParaRPr lang="en-US" sz="2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млекопитающих увеличен объём лёгких и развиты специальные мышцы, позволяющие задерживать дыхание под водой на длительное время.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внутренних органов к разным образом жизни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грызуны обладают ускоренным пищеварением и высоким уровнем обмена веществ, что требует постоянного питания и быстрого усвоения пищи.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имеют лёгкий и гибкий скелет с развитым слухом, что обеспечивает эффективную эхолокацию для ориентирования в темноте.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внутреннего строения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анатомии млекопитающих раскрывает их жизненные механизмы, эволюционные связи и возможности адаптации, что важно для науки, медицины и охраны природы.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2026-05-07T11:45:39Z</dcterms:created>
  <dcterms:modified xsi:type="dcterms:W3CDTF">2026-05-07T11:45:39Z</dcterms:modified>
</cp:coreProperties>
</file>