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взаимоотношений между природой и обществом
</a:t>
            </a:r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зависимости к преобразованию — история вечного поиска баланса.
</a:t>
            </a:r>
            <a:endParaRPr lang="en-US" sz="203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показывает, как природные условия формируют расселение, хозяйство и качество жизни, а деятельность человека меняет ландшафты, ресурсы и экосистемы.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изучает эту тему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 собирательство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первых людей основывалось на добыче готовых природных ресурсов. Успех выживания зависел от сезонных миграций животных, плодовитости растений и наличия воды.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поселения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численность населения ограничивала воздействие на среду. Изменения были локальными: временные стоянки, выжигание растительности и редкое истощение отдельных участков.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погодные ритмы и смена сезонов напрямую определяли образ жизни. Человек был вынужден подстраиваться под природные условия, а не управлять ими.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вместо преобразования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этапе общество не создавало устойчивых систем изменения природы. Главной стратегией оставалось точное следование природным ритмам и поиск безопасных территорий.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Первобытное общество: полная зависимость от природы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Неолитическая революция: переход к производящему хозяйству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 скотоводство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выращиванию растений и разведению животных сделал получение пищи более предсказуемым. Это изменило образ жизни людей и заложило основу постоянного хозяйства.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Ирригация и распашка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Орошение, обработка почв и хранение запасов повысили устойчивость хозяйства к неурожаям. Вместе с этим возросла зависимость от воды, климата и состояния земель.
</a:t>
            </a:r>
            <a:endParaRPr lang="en-US" sz="906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поселения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1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Оседлость привела к появлению деревень и первых хозяйственных центров. Люди начали длительно использовать одни и те же территории, что усилило их преобразование.
</a:t>
            </a:r>
            <a:endParaRPr lang="en-US" sz="984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нагрузки на 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пашен и пастбищ вызвало вырубку лесов, истощение почв и изменение природных ландшафтов. Антропогенное воздействие стало более заметным и долговременным.
</a:t>
            </a:r>
            <a:endParaRPr lang="en-US" sz="8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100" y="1394038"/>
            <a:ext cx="4389799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общую закономерность: чем сложнее и мощнее хозяйство, тем шире и глубже его влияние на природную среду.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хозяйственного развития общества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развития хозяйства масштабы воздействия человека на природу возрастали, а локальные изменения становились всё более глобальными.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взаимодействия природы и общества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и Средневековье: рост хозяйственного освоения территорий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города и 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античную эпоху расширялись пашни, строились дороги, порты и акведуки. Это усиливало потребление древесины, камня, металлов и воды в освоенных районах.
</a:t>
            </a:r>
            <a:endParaRPr lang="en-US" sz="1170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Средневековое ремесло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Средние века развивались ремесленные центры, горное дело и мельничное производство. Леса широко использовались как топливо, строительный материал и пространство для расширения хозяйства.
</a:t>
            </a:r>
            <a:endParaRPr lang="en-US" sz="1109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технологии были ограничены, воздействие становилось более длительным и заметным. Освоенные территории постепенно теряли часть естественных свойств и природной саморегуляции.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городов и ремесла требовались постоянные поставки сырья и продовольствия. Природа всё активнее включалась в хозяйственный оборот как источник материалов и энергии.
</a:t>
            </a:r>
            <a:endParaRPr lang="en-US" sz="117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оценки доли городского населения мира; 2024 — около 57% (оценка ООН)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связан не только с населением, но и с концентрацией производства, транспорта и потребления ресурсов в ограниченном пространстве.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резко усилила нагрузку на воду, энергию и инфраструктуру, превратив города в центры концентрации ресурсов и отходов.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как показатель усиления влияния общества на природу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9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и резкое усиление техногенного воздействия
</a:t>
            </a:r>
            <a:endParaRPr lang="en-US" sz="1894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под дымом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фабрики и паровые машины изменили облик городов. Над кварталами поднялись дымовые столбы, а рядом с производством начали вырастать рабочие поселения и железнодорожные узлы.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как двигатель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использование угля сделало возможным быстрый рост промышленности и транспорта. Но вместе с этим усилились выбросы, загрязнение воздуха и давление на природные ресурсы вблизи промышленных центров.
</a:t>
            </a:r>
            <a:endParaRPr lang="en-US" sz="997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всё чаще воспринималась как склад сырья и место для размещения предприятий. Это ускорило экономический рост, но заложило основу для системного экологического ущерба.
</a:t>
            </a:r>
            <a:endParaRPr lang="en-US" sz="99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исторический переход от приспособления к поиску устойчивого развития.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менялось отношение общества к природе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0800" y="1379475"/>
            <a:ext cx="80337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индустриального рывка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химическая промышленность и массовый транспорт резко увеличили объёмы производства и выбросов. Воздействие на природу стало постоянным и масштабным.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1263100" y="2301325"/>
            <a:ext cx="74715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века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сельское хозяйство и расширение городов усилили деградацию почв, загрязнение вод и сокращение лесов. Экологические проблемы стали заметны во многих регионах.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825375" y="3223150"/>
            <a:ext cx="68496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аварии и разливы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аварии и нефтяные загрязнения показали уязвимость современных систем. Последствия таких событий выходили далеко за пределы одного предприятия или страны.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87675" y="4109500"/>
            <a:ext cx="63468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Планетарный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XX века экологические последствия затронули климат, здоровье людей и устойчивость экосистем. Стало очевидно, что проблемы носят глобальный характер.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4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экологические кризисы становятся глобальными
</a:t>
            </a:r>
            <a:endParaRPr lang="en-US" sz="2448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397" y="1808050"/>
            <a:ext cx="3970105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«История взаимоотношений природы и общества»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индустриальной эпохи связаны с быстрым ростом производства, транспорта и потребления ресурсов. Таблица показывает основные причины экологического давления и его долгосрочные последствия.
</a:t>
            </a:r>
            <a:endParaRPr lang="en-US" sz="951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не отдельные загрязнения, а их накопление в масштабе хозяйства. Чем выше потребление ресурсов и слабее контроль, тем шире экологический ущерб.
</a:t>
            </a:r>
            <a:endParaRPr lang="en-US" sz="1014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экологические проблемы индустриальной эпохи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291100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осмысление связи природы и общества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показала, что человек не отделён от природы, а включён в биосферу. Его здоровье, питание и хозяйство зависят от устойчивости природных круговоротов и качества среды.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биосфере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География, биология и геохимия рассматривают природу и общество как единую систему. Такой подход помогает объяснять, почему локальные изменения часто приводят к широким последствиям.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Междисциплинарный подход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 И. Вернадский связал развитие разума с преобразованием планеты и ответственностью за него. Его учение о биосфере и ноосфере стало основой экологического мышления.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В. И. Вернадского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знания позволяют оценивать риски, прогнозировать последствия хозяйственной деятельности и выбирать способы рационального природопользования, которые уменьшают ущерб и поддерживают развитие общества.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науки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экологическая повестка мира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леса становятся дефицитнее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регионах растёт нагрузка на пресную воду, а леса сокращаются из-за вырубки, пожаров и расширения хозяйственного освоения. На этом фоне особенно заметны контрасты между сохранёнными территориями и преобразованными ландшафтами.
</a:t>
            </a:r>
            <a:endParaRPr lang="en-US" sz="861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символ экологического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51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город соединяет высокую плотность населения, транспорт, энергопотребление и отходы. Именно здесь особенно ясно видно, как промышленно урбанизированная среда может вытеснять природный ландшафт и требовать новых правил развития.
</a:t>
            </a:r>
            <a:endParaRPr lang="en-US" sz="837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уже меняет привычный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влияет на режим осадков, частоту засух и таяние льдов. Там, где раньше природные сезоны были предсказуемы, сегодня все чаще возникают риски для сельского хозяйства, городов и водоснабжения.
</a:t>
            </a:r>
            <a:endParaRPr lang="en-US" sz="91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темы; учебная обобщённая оценка распределения нагрузки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учебную структуру основных источников нагрузки на природу. Она помогает увидеть, какие сектора экономики сильнее всего связаны с выбросами, отходами и потреблением ресурсов.
</a:t>
            </a:r>
            <a:endParaRPr lang="en-US" sz="1094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энергетика и промышленность, но вклад остальных секторов тоже значим. Снижение нагрузки требует мер сразу в нескольких сферах экономики.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антропогенного воздействия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2,5%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всей воды на Земле приходится на пресную, поэтому доступ к ней напрямую определяет возможности расселения, хозяйства и роста городов.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USGS, Water Science School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такой базовый ресурс, как вода, крайне ограничен по сравнению с общей массой воды на планете. Это делает экономию и охрану ресурсов условием устойчивого развития.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причинно-следственных связей между ростом производства, воздействием на природу и мерами экологической защиты.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экологических последствий хозяйственной деятельности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675" y="3592391"/>
            <a:ext cx="7894800" cy="104081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45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основа расселения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 страны, контраст климатических зон и различие природных условий определяли размещение населения и специализацию хозяйства. Люди селились там, где сочетались вода, плодородные земли и удобные пути сообщения.
</a:t>
            </a:r>
            <a:endParaRPr lang="en-US" sz="685" dirty="0"/>
          </a:p>
        </p:txBody>
      </p:sp>
      <p:sp>
        <p:nvSpPr>
          <p:cNvPr id="9" name="Text 1"/>
          <p:cNvSpPr txBox="1"/>
          <p:nvPr/>
        </p:nvSpPr>
        <p:spPr>
          <a:xfrm>
            <a:off x="51328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новых пространств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в Сибирь и на восток расширяло хозяйственную карту России, но требовало огромных затрат труда и ресурсов. Новые территории вовлекались в добычу сырья, лесозаготовки и транспортное строительство.
</a:t>
            </a:r>
            <a:endParaRPr lang="en-US" sz="725" dirty="0"/>
          </a:p>
        </p:txBody>
      </p:sp>
      <p:sp>
        <p:nvSpPr>
          <p:cNvPr id="10" name="Text 2"/>
          <p:cNvSpPr txBox="1"/>
          <p:nvPr/>
        </p:nvSpPr>
        <p:spPr>
          <a:xfrm>
            <a:off x="534675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Индустриальное преобразование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добывающей промышленности, энергетики и железных дорог заметно изменило ландшафты. В ряде районов природные комплексы были перестроены под нужды крупных хозяйственных и промышленных проектов.
</a:t>
            </a:r>
            <a:endParaRPr lang="en-US" sz="723" dirty="0"/>
          </a:p>
        </p:txBody>
      </p:sp>
      <p:sp>
        <p:nvSpPr>
          <p:cNvPr id="11" name="Text 3"/>
          <p:cNvSpPr txBox="1"/>
          <p:nvPr/>
        </p:nvSpPr>
        <p:spPr>
          <a:xfrm>
            <a:off x="5132850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уникальных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42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освоением в стране складывались традиции охраны природы. Система заповедников и национальных парков была создана для сохранения редких видов, ценных экосистем и природного наследия.
</a:t>
            </a:r>
            <a:endParaRPr lang="en-US" sz="769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истории взаимоотношений природы и общества
</a:t>
            </a:r>
            <a:endParaRPr lang="en-US" sz="2407" dirty="0"/>
          </a:p>
        </p:txBody>
      </p:sp>
      <p:sp>
        <p:nvSpPr>
          <p:cNvPr id="13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8440" y="1394038"/>
            <a:ext cx="3367121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требует не одной меры, а комплекса решений: технологических, природоохранных и образовательных. Их общий результат — снижение нагрузки при сохранении качества жизни.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«История взаимоотношений природы и общества»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направления, которые снижают экологическую нагрузку и помогают соединить экономическое развитие с сохранением природной среды.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к устойчивому взаимодействию природы и общества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исторический вывод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72750" y="1369450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приспособления к преобразованию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начинается с полной зависимости человека от природных условий, а затем переходит к активному изменению ландшафтов, ресурсов и экосистем по мере роста хозяйственных возможностей.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2750" y="394247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как норма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ответственность становится частью культуры, науки и экономики. Она требует от государств, предприятий и людей решений, которые уменьшают ущерб и сохраняют природную основу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2750" y="2212221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технической мощи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техника и масштаб производства, тем заметнее последствия для воздуха, воды, почв и живых организмов. Прогресс без контроля превращает ресурс в источник риска.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2750" y="307734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пределы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общество уже не может опираться только на увеличение производства. Долгосрочное развитие возможно лишь тогда, когда учитываются возможности биосферы и её восстановление.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человечества зависит от выбора сегодня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отношений природы и общества показывает: прогресс возможен только при бережном обращении с ресурсами, научной оценке рисков и совместной ответственности государств, бизнеса и каждого человека.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2026-06-03T04:54:36Z</dcterms:created>
  <dcterms:modified xsi:type="dcterms:W3CDTF">2026-06-03T04:54:36Z</dcterms:modified>
</cp:coreProperties>
</file>