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музыки: жанры и стили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с нами через ритм, звук и настроение.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делится на жанры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помогают быстро понимать, что объединяет похожие песни. Слушая музыку, мы сравниваем ритм, инструменты и вокал, чтобы точнее определить направление и настроение.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936" y="1862615"/>
            <a:ext cx="321600" cy="285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661" y="1853899"/>
            <a:ext cx="303300" cy="303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понятия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6886" y="2571750"/>
            <a:ext cx="3567600" cy="19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объединяет широкий круг произведений с общими чертами звучания. Он помогает понять, к какой большой музыкальной группе относится песня, даже если исполнители и эпохи разные.
</a:t>
            </a:r>
            <a:endParaRPr lang="en-US" sz="1230" dirty="0"/>
          </a:p>
        </p:txBody>
      </p:sp>
      <p:sp>
        <p:nvSpPr>
          <p:cNvPr id="10" name="Text 3"/>
          <p:cNvSpPr txBox="1"/>
          <p:nvPr/>
        </p:nvSpPr>
        <p:spPr>
          <a:xfrm>
            <a:off x="516886" y="1755193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8461" y="2571750"/>
            <a:ext cx="3567600" cy="19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уточняет, как именно звучит музыка внутри жанра. Поэтому рок может быть мягким или резким, а поп-рок — ближе к мелодии и более лёгкой подаче вокала.
</a:t>
            </a:r>
            <a:endParaRPr lang="en-US" sz="1230" dirty="0"/>
          </a:p>
        </p:txBody>
      </p:sp>
      <p:sp>
        <p:nvSpPr>
          <p:cNvPr id="12" name="Text 5"/>
          <p:cNvSpPr txBox="1"/>
          <p:nvPr/>
        </p:nvSpPr>
        <p:spPr>
          <a:xfrm>
            <a:off x="4958461" y="1755193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определяют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строится по слышимым признакам и может учитывать сразу несколько характеристик.
</a:t>
            </a:r>
            <a:endParaRPr lang="en-US" sz="2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больших форм и инструментов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 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обычно строится как большое музыкальное произведение для оркестра. В ней темы развиваются постепенно, а звучание меняется от тихого к мощному, создавая ощущение масштаба и движения.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спектаклем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соединяет музыку, вокал и театральное действие. Певцы не просто исполняют партии, а рассказывают историю на сцене, поэтому важны и голоса, и выразительная форма постановки.
</a:t>
            </a:r>
            <a:endParaRPr lang="en-US" sz="1038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составы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рассчитана на небольшой состав исполнителей. В ней особенно хорошо слышны отдельные инструменты, например скрипка и фортепиано, а каждая партия звучит очень ясно и точно.
</a:t>
            </a:r>
            <a:endParaRPr lang="en-US" sz="10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народная музыка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связана с жизнью людей, их праздниками и обрядами. Она передаётся из поколения в поколение и часто сохраняет особенности местной речи, мелодики и ритма.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мелодий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народных песнях слышны простые, легко запоминающиеся мелодии. Это делает их удобными для совместного пения, танца и сопровождения обрядовых действий.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нередко создают местные инструменты, характерные именно для определённого региона. Они помогают сразу почувствовать культурную среду, из которой выросла песня.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наигрыши и праздничные песни часто имеют яркий танцевальный ритм. Такие мелодии подталкивают к движению и хорошо подходят для гуляний, хороводов и обрядовых сцен.
</a:t>
            </a:r>
            <a:endParaRPr lang="en-US" sz="9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джаз узнаваемым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 исполнении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часто начинается с короткой темы, которую музыканты затем свободно развивают. Важная часть жанра — импровизация, когда исполнитель придумывает мелодические ходы прямо во время игры.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 свингом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создаёт особое покачивание ритма, из-за которого музыка кажется живой и подвижной. Именно этот характерный ход помогает джазу звучать легко, но при этом очень выразительно.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Саксофон, труба, контрабас и барабаны часто становятся главным звуковым ядром джаза. Каждый инструмент получает собственное пространство, поэтому звучание похоже на разговор нескольких голосов.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Джазовое соло — это момент, когда один музыкант выходит на первый план. В нём особенно слышны индивидуальность исполнителя, чувство ритма и умение быстро отвечать на музыкальные идеи.
</a:t>
            </a:r>
            <a:endParaRPr lang="en-US" sz="7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различает эти жанры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рок-звучания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строится вокруг гитары, баса и ударных. Такое сочетание даёт плотное и энергичное звучание, которое сразу выделяется на фоне более спокойных жанров.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 поп-рока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Поп-рок сохраняет силу рока, но делает мелодию более мягкой и запоминающейся. В нём часто важны ясный припев и удобный для слуха вокал.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и резкость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Панк-рок обычно звучит быстрее и резче. Песни в этом стиле часто короткие, прямые и очень энергичные, без лишних украшений и сложных переходов.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музыкальное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эти направления держатся на живом ритме и яркой подаче. Поэтому их легко узнать по силе звука и активному движению музыки.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строится популярная песня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запоминаемость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Поп-песня обычно строится так, чтобы её было легко запомнить с первого прослушивания. Для этого мелодия повторяется, а основная идея сразу выходит на первый план.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хук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Хук — это короткий яркий фрагмент, который быстро цепляет внимание. Он может звучать в начале, в припеве или повторяться несколько раз, создавая узнаваемость трека.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припев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в поп-музыке обычно самый яркий и самый повторяемый. Именно он делает песню узнаваемой и помогает слушателю подпевать уже после нескольких строк.
</a:t>
            </a:r>
            <a:endParaRPr lang="en-US" sz="1002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продакшн делает звук чистым, объёмным и хорошо собранным. Благодаря этому поп-музыка легко звучит и в наушниках, и на радио, и в школьном плейлисте.
</a:t>
            </a:r>
            <a:endParaRPr lang="en-US" sz="9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и рэп: бит и рифма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 и хип-хоп держатся на повторяющемся бите, который задаёт устойчивую пульсацию. На этой основе голос звучит почти как речь, но с точным ритмом и рифмой.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Речитатив и 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рэпа — речитатив: слова произносятся быстро, чётко и ритмично. Здесь особенно важны смысл текста, интонация и уверенная подача каждой строки.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помогают собрать текст в цельный поток и делают его более выразительным. Часто они строятся не только в конце строк, но и внутри фраз.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хип-хопе музыка и текст работают вместе: бит поддерживает движение, а слова передают мысль, историю или настроение. Поэтому жанр легко узнать даже по нескольким секундам.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музыка: звук из технологий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вместо оркестра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музыка создаётся не только инструментами, но и программами: синтезаторами, драм-машинами и сэмплами. Именно поэтому её звучание легко сделать плотным, ярким и очень ритмичным.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треках часто заметен повторяющийся бит и быстрый темп. Это помогает музыке держать движение, поэтому она хорошо подходит для танцев и клубных площадок.
</a:t>
            </a:r>
            <a:endParaRPr lang="en-US" sz="833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ремиксов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треки удобно перестраивать в ремиксы: менять скорость, добавлять новые звуки, усиливать бас. Один и тот же материал может звучать по-разному в зависимости от обработки.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со стилями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легко смешивается с другими направлениями — от поп-музыки до рока. Поэтому в современной музыке электронное звучание часто становится не главной темой, а важной частью аранжировки.
</a:t>
            </a:r>
            <a:endParaRPr lang="en-US" sz="8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блюзе появились выразительные интонации, повторяющиеся обороты и меланхоличное настроение. Позже этот язык повлиял на рок, джаз и многие популярные формы музыки.
</a:t>
            </a:r>
            <a:endParaRPr lang="en-US" sz="979" dirty="0"/>
          </a:p>
        </p:txBody>
      </p:sp>
      <p:sp>
        <p:nvSpPr>
          <p:cNvPr id="8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Рэгги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Рэгги возник как музыка с мягким, покачивающимся ритмом. Его легко узнать по расслабленному движению и особой роли баса, который задаёт плавное течение песни.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Кантри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Кантри сохранило народные корни, простые истории и звучание гитары. Этот стиль часто рассказывает о жизни, дороге, доме и знакомых человеческих переживаниях.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Блюз, рэгги и кантри: музыкальные мостики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музыкальных жанров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заметить, как разные жанры отличаются по звучанию, даже если в них есть похожие инструменты или общий настрой.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манера вокала быстрее всего показывают различия между жанрами, особенно когда инструменты могут частично совпадать.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жанров в 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узнавать стиль на 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последовательном прослушивании ритма, тембра и вокала.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95" y="1417297"/>
            <a:ext cx="298255" cy="298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838" y="2294557"/>
            <a:ext cx="316669" cy="2533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3693" y="1364274"/>
            <a:ext cx="298255" cy="298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6110" y="2508620"/>
            <a:ext cx="316669" cy="2814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8966" y="583018"/>
            <a:ext cx="298255" cy="29825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30600" y="232525"/>
            <a:ext cx="67155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признаков для слушания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831826" y="2208000"/>
            <a:ext cx="1226636" cy="150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скорость музыки: медленная она или быстрая, ровная или рваная. Темп сразу помогает отличить танцевальные треки от спокойных и лирических.
</a:t>
            </a:r>
            <a:endParaRPr lang="en-US" sz="1015" dirty="0"/>
          </a:p>
        </p:txBody>
      </p:sp>
      <p:sp>
        <p:nvSpPr>
          <p:cNvPr id="15" name="Text 3"/>
          <p:cNvSpPr txBox="1"/>
          <p:nvPr/>
        </p:nvSpPr>
        <p:spPr>
          <a:xfrm>
            <a:off x="2785676" y="3062800"/>
            <a:ext cx="1226636" cy="150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прислушайтесь к звуку в целом: он плотный или прозрачный, громкий или мягкий, с большим числом слоёв или сдержанный. Это многое говорит о жанре.
</a:t>
            </a:r>
            <a:endParaRPr lang="en-US" sz="1015" dirty="0"/>
          </a:p>
        </p:txBody>
      </p:sp>
      <p:sp>
        <p:nvSpPr>
          <p:cNvPr id="16" name="Text 4"/>
          <p:cNvSpPr txBox="1"/>
          <p:nvPr/>
        </p:nvSpPr>
        <p:spPr>
          <a:xfrm>
            <a:off x="4727325" y="2154977"/>
            <a:ext cx="1226636" cy="150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какие инструменты выходят на первый план: гитара, оркестр, синтезатор, ударные или голос. Главный инструмент часто задаёт узнаваемый характер трека.
</a:t>
            </a:r>
            <a:endParaRPr lang="en-US" sz="1015" dirty="0"/>
          </a:p>
        </p:txBody>
      </p:sp>
      <p:sp>
        <p:nvSpPr>
          <p:cNvPr id="17" name="Text 5"/>
          <p:cNvSpPr txBox="1"/>
          <p:nvPr/>
        </p:nvSpPr>
        <p:spPr>
          <a:xfrm>
            <a:off x="6668948" y="3290936"/>
            <a:ext cx="1226636" cy="150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композиции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 построена песня: есть ли яркий припев, соло или повторяющийся бит. Форма помогает отличать похожие направления, даже если они звучат близко.
</a:t>
            </a:r>
            <a:endParaRPr lang="en-US" sz="1015" dirty="0"/>
          </a:p>
        </p:txBody>
      </p:sp>
      <p:sp>
        <p:nvSpPr>
          <p:cNvPr id="18" name="Text 6"/>
          <p:cNvSpPr txBox="1"/>
          <p:nvPr/>
        </p:nvSpPr>
        <p:spPr>
          <a:xfrm>
            <a:off x="7812598" y="1373721"/>
            <a:ext cx="1226636" cy="150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поймайте общую эмоцию: музыка может быть радостной, грустной, спокойной, напряжённой или праздничной. Эмоция часто подтверждает то, что уже подсказали другие признаки.
</a:t>
            </a:r>
            <a:endParaRPr lang="en-US" sz="9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195505"/>
            <a:ext cx="4098300" cy="8377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признакам из предыдущих слайдов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определить жанр по звучанию и не спешите смотреть ответ: сначала назовите признаки, которые услышали.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гитарное звучание указывает на рок, а речитатив с битом — на рэп.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угадай жанр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16874"/>
            <a:ext cx="3400500" cy="6951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признакам из предыдущих слайдов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викторины нужно опереться на тембр, ритм и форму звучания, а не только на общее настроение трека.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 и повторяющийся ритм подсказывают электронику, а оркестр и скрипки — классическую музыку.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ещё два примера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жанров: ремиксы и кроссоверы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ремикс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Ремикс меняет уже знакомую песню: может ускорить её, усилить бас, добавить электронный ритм или новые эффекты. При этом основная мелодия часто остаётся узнаваемой.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кроссовер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Кроссовер соединяет разные жанры в одном треке. Например, в песне могут встретиться рэп и поп, рок-гитары и электронный бит, чтобы создать новый звук.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жанры смешиваются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исполнители свободно переходят между стилями. Это показывает, что музыка не всегда помещается в одну категорию и может меняться вместе с идеей песни.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разбери свой трек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2–3 знакомых трека и послушайте их по очереди. Для каждого запишите темп, главные инструменты и тип вокала, не торопясь с выводом.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отметьте настроение и форму: есть ли яркий припев, повторяющийся бит, соло или спокойное развитие. Эти детали помогают точнее описать звучание.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попробуйте назвать жанр или несколько возможных жанров. Если трек смешанный, так и укажите: музыка часто объединяет признаки разных направлений.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читается на слух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понятнее, когда мы учимся слышать её признаки: ритм, инструменты, вокал и настроение. Тогда любой трек можно не только назвать, но и объяснить.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2026-07-25T20:00:40Z</dcterms:created>
  <dcterms:modified xsi:type="dcterms:W3CDTF">2026-07-25T20:00:40Z</dcterms:modified>
</cp:coreProperties>
</file>