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ландшафт направляет освоение территории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определяет, где жить, строить и работать.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и освоение территории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 — это природный «каркас» территории. Он подсказывает, где выгодно селиться, какие культуры выращивать, как прокладывать дороги и какие риски учитывать при строительстве.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к хозяйству и поселениям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задают цепочку решений человека.
</a:t>
            </a:r>
            <a:endParaRPr lang="en-US" sz="9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как основа освоения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поверхности удобны для прокладки дорог, размещения полей и строительства городов. Чем меньше перепады высот, тем проще организовать сообщение и дешевле возводить здания.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и 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и долины нередко накапливают воду, поэтому там выше риск подтоплений. Такие места требуют дренажа, укрепления берегов и более осторожной планировки поселений.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склоны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 усложняют строительство и движение транспорта. Чтобы закрепить грунт, приходится делать подпорные стены, террасы и дополнительные защитные сооружения.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и 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высот увеличивают затраты на дороги, мосты и коммуникации. В горной или холмистой местности освоение всегда требует больше времени, материалов и инженерных расчетов.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тепло и влага как ограничители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влияет на длину сезона работ. В местностях с мягким климатом быстрее строят, дольше ведут полевые работы и могут выращивать больше культур.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определяет, хватит ли воды растениям и людям. При ее избытке возможны ливни и наводнения, а при нехватке — засухи и падение урожая.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теплых и влажных районах земледелие обычно разнообразнее, но природные условия могут быть нестабильными. Сильные дожди, размывы почв и паводки мешают хозяйству.
</a:t>
            </a:r>
            <a:endParaRPr lang="en-US" sz="882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территории ограничивают земледелие, зато подходят для лесного хозяйства, добычи ресурсов и северного транспорта. Здесь особенно важны надежные дороги и сезонная подготовка.
</a:t>
            </a:r>
            <a:endParaRPr lang="en-US" sz="8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Воды: ресурс и риск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озера дают питьевую воду, рыбу и удобные пути сообщения. Поэтому рядом с ними чаще возникают поселения, склады, переправы и хозяйственные центры.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помогают перевозить грузы и связывать районы между собой. Там, где сухопутные дороги трудны, реки и озера особенно важны для освоения территории.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разливов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 половодья могут повреждать дома, мосты и дороги. Поэтому застройку вблизи воды планируют осторожно, учитывая опасные сезоны и уровень берегов.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вода становится главным условием жизни. Люди строят колодцы, каналы и водохранилища, а поселения обычно тянутся к надежным источникам влаги.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урожайность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определяет, насколько хорошо растения получают питание и влагу. От ее качества зависит урожайность, а значит, и выбор культур, которые можно выращивать в данном месте.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Черноземы особенно плодородны и хорошо подходят для интенсивного земледелия. На них получают высокие урожаи зерновых, овощей и технических культур без чрезмерных затрат.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песчаные или переувлажненные почвы требуют удобрений, осушения, орошения или других мер улучшения. Без этого хозяйство становится менее выгодным и более рискованным.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плодородие, тем больше людей может жить за счет сельского хозяйства. Поэтому качество почв напрямую связано с плотностью сельского населения.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ландшафтов: сравнение условий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ландшафт предлагает свои преимущества и ограничения для жизни и хозяйства.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освоения зависят не только от ресурсов, но и от природных рисков.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и типам рельефа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реки и поймы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 крупных городов и полей: здесь легче прокладывать дороги, железные пути и инженерные сети. Плотное освоение поддерживают ровный рельеф и доступность строительства.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 рек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привлекают людей водой, плодородными почвами и возможностью перевозок. Многие исторические центры выросли именно там, где река помогала хозяйству и связи между поселениями.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 — паводки, заболачивание и затопление пойм. Поэтому при застройке важно учитывать уровень воды, укреплять берега и не занимать самые уязвимые участки.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ресурсы и ограничения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часто сосредоточены полезные ископаемые, источники пресной воды и летние пастбища. Эти ресурсы важны для хозяйства, но их добыча требует дорог, подъездов и специальной техники.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селятся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выбирают более безопасные и удобные места: долины, межгорные котловины и террасы. Там легче строить дома, проводить дороги и защищать поселения от лавин и камнепадов.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крутыми склонами, оползнями, лавинами и коротким строительным сезоном. Поэтому в горах любое сооружение стоит дороже и требует точных инженерных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тайга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тайга дают древесину, ягоды, грибы, пушного зверя и пресную воду. Эти ресурсы поддерживают лесозаготовки, сбор дикоросов и охотничий промысел, но требуют осторожного отношения к природе.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 таежной зоне обычно редкое: поселки тянутся вдоль рек, железных дорог и крупных трасс. Дороги строить сложно и дорого, поэтому расстояния между населенными пунктами большие.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здесь связано с добычей ресурсов, речным транспортом, зимниками и магистралями. Там, где лес густой и почвы сырые, особенно важны надежные связи и учет сезонности.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полупустыни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широко развиты зерновые поля и крупные фермы: ровная поверхность облегчает обработку земли, а открытые пространства удобны для техники и выпаса скота.
</a:t>
            </a:r>
            <a:endParaRPr lang="en-US" sz="874" dirty="0"/>
          </a:p>
        </p:txBody>
      </p:sp>
      <p:sp>
        <p:nvSpPr>
          <p:cNvPr id="13" name="Text 3"/>
          <p:cNvSpPr txBox="1"/>
          <p:nvPr/>
        </p:nvSpPr>
        <p:spPr>
          <a:xfrm>
            <a:off x="822307" y="24087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используют осторожнее: здесь важны пастбища, редкое расселение и строгий учет воды. Без орошения урожайность быстро падает, а хозяйство становится нестабильным.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620606" y="3009725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засух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опасность степной зоны — засуха. Если влаги мало, растения хуже растут, а урожай зависит от погоды и правильного выбора культур.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19260" y="360243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легко уносят верхний слой почвы, поэтому нужны защитные лесополосы, чередование культур и бережная обработка полей. Иначе начинается ветровая эрозия.
</a:t>
            </a:r>
            <a:endParaRPr lang="en-US" sz="876" dirty="0"/>
          </a:p>
        </p:txBody>
      </p:sp>
      <p:sp>
        <p:nvSpPr>
          <p:cNvPr id="16" name="Text 6"/>
          <p:cNvSpPr txBox="1"/>
          <p:nvPr/>
        </p:nvSpPr>
        <p:spPr>
          <a:xfrm>
            <a:off x="621727" y="4197187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Переувлажнение и истощение земель тоже опасны: почвы теряют плодородие, а пастбища вытаптываются. Устойчивое хозяйство требует чередования участков и восстановления травяного покрова.
</a:t>
            </a:r>
            <a:endParaRPr lang="en-US" sz="8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жизнь у воды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поселения возникают редко и обычно держатся рядом с источниками воды: оазисами, реками или районами добычи полезных ископаемых. Без воды постоянная жизнь невозможна.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освоения пустынь нужны колодцы, трубопроводы, водоснабжение и защита от песчаных заносов. Даже жилье и работа здесь зависят от точного расчета водных ресурсов.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жаре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усиливает нагрузку на людей и технику, поэтому важны тень, кондиционирование и продуманный режим работы. Главный предел освоения пустынь — острая нехватка влаги.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острова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удобны для портов и морской торговли: здесь проще принимать суда, перегружать товары и связывать города с другими регионами. Морской путь часто остается самым выгодным.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туризм становятся важными занятиями там, где есть море, пляжи и красивые бухты. Для таких территорий особенно ценны чистая вода и доступность берега.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имеют мало свободной земли, поэтому население размещается компактно, а многие товары приходится завозить. Это делает островные районы зависимыми от транспорта и поставок.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и островов велик риск штормов, наводнений и размыва берегов. Поэтому здесь строят защитные сооружения и внимательно выбирают места для жилья и дорог.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расширяют освоение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селились только там, где природа была мягче: у воды, на равнинах и в защищенных долинах. Сложные горы, болота и пустыни долго оставались почти недоступными.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прорывы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дороги, мосты и улучшенные повозки, а затем железные дороги. Это позволило связывать удаленные районы, быстрее перевозить людей, зерно, древесину и руду.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техники стали возможны тоннели, дамбы, каналы и водохранилища. Такие сооружения помогают обходить природные препятствия, регулировать воду и защищать территории от опасностей.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освоение расширяют современные машины, карты, связь и точные расчеты. Но чем труднее ландшафт, тем выше цена строительства, ремонта и постоянного обслуживания инфраструктуры.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хозяйства к ландшафту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задают выбор хозяйственных мер и помогают использовать трудные территории.
</a:t>
            </a:r>
            <a:endParaRPr lang="en-US" sz="9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освоения территории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особенно опасны в поймах рек и низинах: вода быстро затапливает дома, дороги и поля. Чем больше застройка рядом с руслом, тем выше возможный ущерб.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крутых склонах после дождей и вырубки леса часто возникают оползни. Грунт теряет устойчивость, и повреждаются здания, трассы, линии связи.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постепенно смывает или выдувает плодородный слой почвы. Без защиты урожай снижается, а поля и пастбища быстрее теряют ценность для хозяйства.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лесные пожары наносят большой урон сельскому хозяйству и лесам. Сухая погода высушивает растения, а огонь быстро распространяется по территории.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растет там, где нарушают природный баланс: вырубают леса, осушают болота и застраивают опасные места. Предотвращение почти всегда дешевле восстановления после бедствия.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вред природе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беречь воду и землю: использовать капельное орошение, сокращать потери в каналах и не допускать загрязнения рек и озер. Это поддерживает хозяйство надолго.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помогают защитные лесополосы, дренаж и рекультивация. Они уменьшают ветровую эрозию, осушают переувлажненные участки и возвращают нарушенным землям полезные свойства.
</a:t>
            </a:r>
            <a:endParaRPr lang="en-US" sz="824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очищать стоки и следить за отходами предприятий. Если загрязнение не контролировать, страдают вода, почвы, растения и здоровье людей.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нельзя застраивать опасные зоны: поймы, крутые склоны и берега с сильной эрозией. Ограничения снижают риск аварий и сохраняют природу.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по карте: где построить?
</a:t>
            </a:r>
            <a:endParaRPr lang="en-US" sz="1531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для работы с картой: нужно сопоставить природные условия и удобные места для расселения и хозяйства.
</a:t>
            </a:r>
            <a:endParaRPr lang="en-US" sz="9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задает правила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не просто фон, а главный ориентир для жизни и хозяйства. Он помогает понять, где строить, что выращивать и как защищать людей, если использовать природу разумно и бережно.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2026-07-27T00:40:44Z</dcterms:created>
  <dcterms:modified xsi:type="dcterms:W3CDTF">2026-07-27T00:40:44Z</dcterms:modified>
</cp:coreProperties>
</file>