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New school, new friends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первого дня в новой школе и первых друзей.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5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класс, новые учителя и первые знакомства требуют простых фраз, школьных слов и умения вежливо общаться. Эта тема помогает быстро почувствовать себя увереннее в знакомой, но пока непривычной обстановке.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в школе: ситуации и чувства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кабинета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первый день легко перепутать коридоры и кабинеты, поэтому важно уметь спросить дорогу и понять короткий ответ. Такие фразы сразу делают школьную жизнь понятнее.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учителем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учитель может показаться строгим или незнакомым, но простое приветствие и ответ на вопросы помогают начать урок спокойно. Для этого нужны короткие, уверенные реплики.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одноклассником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беседа часто начинается на перемене или за партой. Достаточно представиться, улыбнуться и задать один простой вопрос, чтобы разговор стал естественным и доброжелательным.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Нервничать, радоваться, стесняться или путаться в новом месте — нормально. Слова вроде I’m nervous и I’m happy помогают назвать чувство и понять, что оно знакомо многим.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важно не молчать, а вежливо попросить подсказать или повторить. Фраза Can you help me? делает общение проще и снимает лишнее напряжение.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125" y="1454022"/>
            <a:ext cx="3277500" cy="306945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места и предметы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находится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gym, library, cafeteria и corridor помогают ориентироваться в школе и понимать, куда идти. Они особенно полезны, когда нужно найти нужное место быстро и без лишних вопросов.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схеме школы помогают быстрее связать слово и объект. Когда ученик видит место и название одновременно, новая лексика запоминается гораздо легче и надолго.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перерывы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Borrow books, meet friends и play on the playground показывают, как по-разному используется школа в течение дня. Лексика становится понятнее, когда связана с конкретными ситуациями.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ученики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learn, read, write, play, eat и wait можно говорить о школьных действиях очень просто. Такие слова помогают описывать не только место, но и происходящее там.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классе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Desk, board и locker — это базовые слова для описания класса и личного пространства ученика. Их легко запомнить, если сразу связывать с реальными предметами вокруг.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знакомства и приветствия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фразы помогают начать разговор и не теряться при первом знакомстве.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контакта достаточно коротких формул: поздороваться, назвать себя и задать один простой вопрос.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 «New school, new friends»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познакомиться с новым одноклассником
</a:t>
            </a:r>
            <a:endParaRPr lang="en-US" sz="291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реплик для первого короткого разговора в 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45741"/>
            <a:ext cx="658030" cy="5264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в классе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помогает не смущать других и делает разговор понятным. Даже простая фраза звучит дружелюбнее, если говорить уверенно, но без резкости.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Обращаться уважительно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важно называть собеседника вежливо и не использовать грубых слов. Уважительное обращение показывает, что вы готовы к нормальному общению и сотрудничеству.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слушать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человек говорит, другой не перебивает и слушает до конца. Это помогает лучше понять вопрос, не пропустить важную информацию и ответить по делу.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вежливо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любую просьбу мягче и приятнее. Они особенно нужны, когда ученик просит повторить фразу, объяснить задание или подсказать дорогу.
</a:t>
            </a:r>
            <a:endParaRPr lang="en-US" sz="1344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друг 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начале обучения естественны, поэтому важно не смеяться над чужими ответами. Доброжелательность и терпение помогают новичкам быстрее привыкнуть к классу.
</a:t>
            </a:r>
            <a:endParaRPr lang="en-US" sz="12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увереннее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новой школе растёт, когда ученик заранее готовится к простым ситуациям и понимает, что сказать в первые минуты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дают понятные фразы и школьная лексика: они снижают тревогу и помогают действовать самостоятельно.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 «New school, new friends», обобщённая экспертная оценка факторов адаптации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 и названия предметов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приходит в школу, проверяет время и готовит нужные учебники. Здесь полезны выражения at 8:30 и on Monday, чтобы понять начало дня.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появляется предмет, например English, Math или Science. Важно быстро соотнести название урока с днём недели и временем.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break можно спросить, какой будет следующий урок, и обсудить расписание с одноклассниками. Это помогает лучше ориентироваться в школьном дне.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lunch и в конце дня ученик проверяет homework, смотрит timetable на завтра и собирает рюкзак для следующего учебного дня.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друг: общие интересы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начать с хобби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проще всего начать с того, что нравится обоим: спорта, игр, музыки или чтения. Общий интерес быстро делает общение живым и естественным.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hobby, sport, game, book, music, drawing, pet и favorite помогают не застрять на приветствии. Они дают короткую, но понятную тему для разговора.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свободном времени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спросить, чем человек любит заниматься после уроков или в выходные. Такие вопросы не сложные, но позволяют лучше узнать нового одноклассника.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 картинке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ученика, которые беседуют на перемене, показывают обычную школьную ситуацию. В такие моменты проще всего найти тему и продолжить знакомство без напряжения.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через интересы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учеников есть хотя бы одно общее увлечение, им легче договориться о совместной игре, разговоре или работе в паре. Так знакомство быстро переходит в дружбу.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интересуются ученики в 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увлечения часто становятся поводом для первого разговора на перемене и помогают быстрее найти собеседника.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общение начинается вокруг спорта, игр и творчества, но у каждого ученика есть собственный интерес.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иллюстрации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школьные слова для 5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слов помогает понимать задания, собирать портфель и говорить о школьных вещах без лишних трудностей.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слова сразу пригодятся на уроке и в повседневной школьной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Unit 1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продолжить разговор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вопроса о предметах: What classes do you like? Он простой, понятный и помогает быстро узнать, какие уроки интересны собеседнику больше всего.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любимых уроках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is your favorite subject? звучит естественно в школьном разговоре и дает возможность ответить коротко: Math, English или Science.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любимом предмете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have any clubs? помогает узнать о занятиях после уроков. Так разговор выходит за рамки приветствия и становится более личным.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кружках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do after school? помогает продолжить беседу и узнать о хобби, отдыхе или домашних делах без сложных грамматических конструкций.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 после уроков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get to school? — удобный вопрос о повседневной жизни. Он легко запоминается и открывает тему транспорта и утреннего маршрута.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дороге в школу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обычного школьного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распорядок пятиклассника в новой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бывают у новичков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легко перепутать кабинеты, этажи или время урока. Это обычная ситуация для новичка, поэтому лучше спокойно проверить номер кабинета и спросить дорогу.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школе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произношение встречается у всех в начале обучения. Главное — не молчать, а постепенно тренироваться, слушать образец и повторять слова снова.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произношении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Новички часто боятся сказать I don’t understand. Однако это нормальная фраза, которая помогает не теряться и просить объяснить еще раз.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переспрашивать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говорить очень тихо, собеседник может не понять фразу. Полезно произносить слова медленно и достаточно громко, чтобы вас было легко услышать.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тихая речь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не сразу запоминают имена одноклассников. Помогает короткое повторение: назвать имя вслух, записать его или еще раз вежливо переспросить.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имена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995" y="1453800"/>
            <a:ext cx="3273761" cy="3069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жесты дружбы в школьной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приветствие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короткое Hello! помогают начать общение без напряжения. Такое простое приветствие показывает открытость и делает первый контакт более приятным.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мелочах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Here you are. подходит, когда вы передаете ручку, учебник или лист бумаги. Небольшие жесты часто создают настоящее ощущение дружбы.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work together. удобно говорить перед парным заданием или проектом. Такое приглашение помогает быстрее познакомиться и почувствовать себя частью команды.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помощь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подходит, когда одноклассник ищет кабинет, расписание или нужную тетрадь. Вежливая помощь делает школьную среду спокойнее и дружелюбнее.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You can sit here. помогает новому ученику почувствовать себя включенным в класс. Предложение места рядом сразу снижает неловкость.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класс дружелюбным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 — поздороваться, выслушать и помочь — заметно меняют атмосферу на уроках и переменах.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признаки дружелюбия связаны с уважением и добрыми словами: именно они быстрее всего делают новый класс безопаснее для общения.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иллюстрации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первого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помогает начать разговор уверенно и без сложных фраз, используя самые нужные реплики первого дня.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знакомства достаточно 4–5 коротких реплик, чтобы начать и поддержать разговор.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фразы раздела Unit 1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должен уметь после изучения темы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Представиться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назвать свое имя, поприветствовать собеседника и ответить на простые вопросы о себе. Это помогает уверенно начать разговор в новом классе.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школьник умеет спросить имя, любимый предмет или интересы одноклассника. Такие вопросы делают общение естественным и помогают продолжить диалог.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школьные слова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названия кабинетов, предметов и принадлежностей, чтобы понимать учителя и ориентироваться в школе. Базовая лексика облегчает первые учебные дни.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короткий диалог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ответить несколькими простыми фразами, не теряя нить разговора. Это особенно полезно на перемене, в паре и при знакомстве.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себя спокойнее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фразы уже есть в памяти, новый класс кажется понятнее и доброжелательнее. Уверенность растет вместе с практикой и повторением.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почувствовать себя своим в новой школе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фразы, школьные слова и вежливое общение делают первые недели обучения спокойнее. Когда ученик умеет спросить, ответить и познакомиться, новая школа становится понятной и дружелюбной.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2026-05-30T10:37:51Z</dcterms:created>
  <dcterms:modified xsi:type="dcterms:W3CDTF">2026-05-30T10:37:51Z</dcterms:modified>
</cp:coreProperties>
</file>