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Франкская империя: обзор и ключевые темы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Крупнейшее государство раннего Средневековья с важным историческим наследием.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Франкской империи и её исторический контекст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Франки, родом из долины Рейна, в V веке стали править Галлией после падения Западной Римской империи. Их королевство стало центром новой европейской культуры и власти.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2513" y="2008292"/>
            <a:ext cx="2608001" cy="7958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481 год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Хлодвиг становится королём франков, заложив основы единого государства на месте Римской Галлии.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52513" y="3046359"/>
            <a:ext cx="2608001" cy="7958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496 год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Хлодвига, принятие христианства, что укрепило влияние церкви в империи.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71682" y="2008292"/>
            <a:ext cx="2608001" cy="7958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800 год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 коронован императором, объединив обширные территории под властью франков.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71682" y="3046359"/>
            <a:ext cx="2608001" cy="7958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732 год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 битве при Пуатье, остановившая арабское продвижение в Европу.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576310" y="2333171"/>
            <a:ext cx="2120288" cy="1078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843 год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Верденский договор, по которому империя разделена между внуками Карла Великого.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становления Франкской империи
</a:t>
            </a:r>
            <a:endParaRPr lang="en-US" sz="25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Образованный правитель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 активно развивал образование, открывая монастырские школы и стимулируя обучение духовенства и знать.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государственного управления
</a:t>
            </a:r>
            <a:pPr algn="l" indent="0" marL="0">
              <a:lnSpc>
                <a:spcPct val="90000"/>
              </a:lnSpc>
              <a:buNone/>
            </a:pPr>
            <a:r>
              <a:rPr lang="en-US" sz="48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управлял империей через систему графств, доверяя власть местным графам и герцогам для эффективного контроля.
</a:t>
            </a:r>
            <a:endParaRPr lang="en-US" sz="1152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реформы и укрепление армии
</a:t>
            </a:r>
            <a:pPr algn="l" indent="0" marL="0">
              <a:lnSpc>
                <a:spcPct val="90000"/>
              </a:lnSpc>
              <a:buNone/>
            </a:pPr>
            <a:r>
              <a:rPr lang="en-US" sz="48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его руководством усилена кавалерия и организованы регулярные походы для защиты и расширения территории.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 — ключевая фигура Франкской империи
</a:t>
            </a:r>
            <a:endParaRPr lang="en-US" sz="25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и укрепление Франкской империи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Галлии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Хлодвиге франки объединили значительную часть Галлии, создав прочную основу для империи.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7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Подчинение Саксонии и северной Италии
</a:t>
            </a:r>
            <a:pPr algn="ctr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 успешно включил в состав империи богатые и стратегически важные регионы Северной Европы и Италии.
</a:t>
            </a:r>
            <a:endParaRPr lang="en-US" sz="1172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Испанской марки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южных границ империи была образована приграничная территория — Испанская марка.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и общественная структура Франков
</a:t>
            </a:r>
            <a:endParaRPr lang="en-US" sz="2449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обладал верховной властью, управляя государством через назначенных им графов и герцогов.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делилось на знать, духовенство, свободных людей и зависимых крестьян с разными правами и обязанностями.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 оказывало большое влияние на образование, право и политику империи.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формировалась из свободных мужчин, дружинников и рыцарей, обеспечивая защиту и порядок.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войск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франков включала пехоту и кавалерию, вооружённых мечами, копьями и щитами, способных вести как оборону, так и походы.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реформы Карла Великого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 усилил роль кавалерии, сформировав профессиональных рыцарей, что повысило мобильность и боеспособность армии.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Армейская организация и вооружённые силы франков
</a:t>
            </a:r>
            <a:endParaRPr lang="en-US" sz="25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718" y="1345625"/>
            <a:ext cx="1951964" cy="22765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5643" y="1345625"/>
            <a:ext cx="1951964" cy="2276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918" y="1345625"/>
            <a:ext cx="1951964" cy="2276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82697" y="1345625"/>
            <a:ext cx="1960857" cy="2276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Франкской империи в VIII–IX веках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50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империи
</a:t>
            </a:r>
            <a:pPr algn="l" indent="0" marL="0">
              <a:lnSpc>
                <a:spcPct val="90000"/>
              </a:lnSpc>
              <a:buNone/>
            </a:pPr>
            <a:r>
              <a:rPr lang="en-US" sz="43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охватывала земли современных Франции, Германии, Бельгии, Италии, Нидерландов и части Испании, объединённые под единой властью.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2541093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
</a:t>
            </a:r>
            <a:pPr algn="l" indent="0" marL="0">
              <a:lnSpc>
                <a:spcPct val="90000"/>
              </a:lnSpc>
              <a:buNone/>
            </a:pPr>
            <a:r>
              <a:rPr lang="en-US" sz="49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Ахен, Париж, Реймс, Тур и Мец стали важными политическими и культурными центрами внутри империи.
</a:t>
            </a:r>
            <a:endParaRPr lang="en-US" sz="1180" dirty="0"/>
          </a:p>
        </p:txBody>
      </p:sp>
      <p:sp>
        <p:nvSpPr>
          <p:cNvPr id="12" name="Text 4"/>
          <p:cNvSpPr txBox="1"/>
          <p:nvPr/>
        </p:nvSpPr>
        <p:spPr>
          <a:xfrm>
            <a:off x="4669037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границы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Рейн и Луара, а также горные хребты служили естественными границами и оборонительными линиями.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6981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государства
</a:t>
            </a:r>
            <a:pPr algn="l" indent="0" marL="0">
              <a:lnSpc>
                <a:spcPct val="90000"/>
              </a:lnSpc>
              <a:buNone/>
            </a:pPr>
            <a:r>
              <a:rPr lang="en-US" sz="45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граничила с Византией на востоке и мусульманской Испанией на юге, что влияло на политическую динамику региона.
</a:t>
            </a:r>
            <a:endParaRPr lang="en-US" sz="109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Ахен был резиденцией Карла Великого, где находился известный императорский дворец и центр власти.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выступал важным административным узлом, связующим различные регионы империи.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Реймс служил местом коронации королей, а Мец контролировал управление восточными землями.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 центры Франкской империи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торговля Франкской империи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экономики — сельское хозяйство, обеспечивавшее продовольствие и сырьё для ремёсел.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и ярмарки активно развивались, стимулируя обмен товарами и развитие городов.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Серебряные денарии использовались как основное средство расчёта, способствуя денежным отношениям.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Рейн и Луара служили важными транспортными артериями для перевозки товаров внутри империи.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христианства в государстве франков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стало официальной религией франков после крещения Хлодвига в конце V века, что объединило народ и укрепило власть короля, придавая государству духовную основу.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активно участвовала в образовании и управлении: монастыри служили центрами знаний и просвещения, а религиозные праздники способствовали сплочению различных сословий общества.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Салическая правда была основой права франков, регулируя преступления, права собственности и обязанности сословий, что обеспечивало порядок и справедливость в обществе.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выступал высшим судьёй, его решения имели решающее значение, что укрепляло государственную власть и авторитет монарха.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законодательство развивалось и адаптировалось, способствуя стабилизации управления и защите прав граждан на территории империи.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и право Франкской империи
</a:t>
            </a:r>
            <a:endParaRPr lang="en-US" sz="25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образование в Франкской империи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латинской письменности и искусств
</a:t>
            </a:r>
            <a:pPr algn="ctr" indent="0" marL="0">
              <a:lnSpc>
                <a:spcPct val="90000"/>
              </a:lnSpc>
              <a:buNone/>
            </a:pPr>
            <a:r>
              <a:rPr lang="en-US" sz="379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Франкской империи активно развивалось латинское письмо, создавались миниатюры и ювелирные изделия. Ремёсла процветали, что способствовало сохранению культурных традиций эпохи.
</a:t>
            </a:r>
            <a:endParaRPr lang="en-US" sz="909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2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монастырей в просвещении
</a:t>
            </a:r>
            <a:pPr algn="ctr" indent="0" marL="0">
              <a:lnSpc>
                <a:spcPct val="90000"/>
              </a:lnSpc>
              <a:buNone/>
            </a:pPr>
            <a:r>
              <a:rPr lang="en-US" sz="467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стали центрами образования и переписывания книг, где обучались будущие монахи и светские ученики, что обеспечило сохранение и передачу знаний.
</a:t>
            </a:r>
            <a:endParaRPr lang="en-US" sz="1121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7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каролингской эпохи
</a:t>
            </a:r>
            <a:pPr algn="ctr" indent="0" marL="0">
              <a:lnSpc>
                <a:spcPct val="90000"/>
              </a:lnSpc>
              <a:buNone/>
            </a:pPr>
            <a:r>
              <a:rPr lang="en-US" sz="44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Каролингский стиль проявился в грандиозных постройках, таких как Аахенский собор и базилики, которые стали символами духовной силы и власти империи.
</a:t>
            </a:r>
            <a:endParaRPr lang="en-US" sz="107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феодализма у франков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предоставлялась за военную службу, что создало систему взаимных обязательств между сеньорами и вассалами, обеспечивая защиту и порядок.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Вассалы получали лен и обязаны были служить своему сеньору, укрепляя военную и политическую структуру империи через личные связи.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жили на землях сеньоров и платили оброк, что создавало экономическую основу феодальной системы и закрепляло социальную иерархию.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597" y="1621350"/>
            <a:ext cx="2729105" cy="278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войны и сражения Франкской империи
</a:t>
            </a:r>
            <a:endParaRPr lang="en-US" sz="2590" dirty="0"/>
          </a:p>
        </p:txBody>
      </p:sp>
      <p:sp>
        <p:nvSpPr>
          <p:cNvPr id="6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6167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732 году Карл Мартелл одержал победу при Пуатье, остановив продвижение арабов в Европу и сохранив христианские земли от завоевания.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24775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 завоевал лангобардские территории в Италии, что усилило империю и утвердило его власть как защитника западного христианства.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событие ознаменовало возрождение императорской традиции и заложило основу современных европейских государств.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эпохи Каролинга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800 год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коронации Карла Великого, обозначающее восстановление имперской власти в Западной Европе.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раздела империи
</a:t>
            </a:r>
            <a:pPr algn="l" indent="0" marL="0">
              <a:lnSpc>
                <a:spcPct val="90000"/>
              </a:lnSpc>
              <a:buNone/>
            </a:pPr>
            <a:r>
              <a:rPr lang="en-US" sz="4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Карла Великого внуки не смогли удержать власть, что вынудило их разделить земли согласно Верденскому договору 843 года для предотвращения конфликтов.
</a:t>
            </a:r>
            <a:endParaRPr lang="en-US" sz="1168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королевства Вердена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была разделена на Западно-Франкское, Восточно-Франкское и Лотарингское королевства, что положило начало формированию будущих Франции и Германии.
</a:t>
            </a:r>
            <a:endParaRPr lang="en-US" sz="1157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Европу
</a:t>
            </a:r>
            <a:pPr algn="l" indent="0" marL="0">
              <a:lnSpc>
                <a:spcPct val="90000"/>
              </a:lnSpc>
              <a:buNone/>
            </a:pPr>
            <a:r>
              <a:rPr lang="en-US" sz="4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Поделённая империя стимулировала развитие самостоятельных европейских государств и внесла значительный вклад в политическую карту Средневековья.
</a:t>
            </a:r>
            <a:endParaRPr lang="en-US" sz="1168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Франкской империи и Верденский договор
</a:t>
            </a:r>
            <a:endParaRPr lang="en-US" sz="259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Франки способствовали распространению христианства, укреплению церковных институтов и связали религию с государственным управлением.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правовые и административные нововведения создали базу для средневекового права и полицейских структур в Европе.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включало развитие латинского алфавита, образовательных систем и формирование рыцарских традиций, сохраняемых в европейской истории.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Долговременное наследие франков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франков в исторической памяти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хроники и легенды сохранили образ франков как мощных объединителей и защитников христианства, символизирующих единство Европы.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 стал героем различных песен и сказаний, а франкская культура вдохновляла художников и писателей вплоть до современности.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3275" y="2418993"/>
            <a:ext cx="8498400" cy="25146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1" y="504900"/>
            <a:ext cx="8305800" cy="16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Франкской империи в истории Европы
</a:t>
            </a:r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франков заложила основы современной Европы, сформировав важные политические и культурные институты, а также соединив религию и власть для будущих поколений.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2026-05-10T14:40:52Z</dcterms:created>
  <dcterms:modified xsi:type="dcterms:W3CDTF">2026-05-10T14:40:52Z</dcterms:modified>
</cp:coreProperties>
</file>