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Тойгылы җөмлә — предложения с ярким чувством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фразы помогают передать чувства, которые слышно сразу!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уметь распознавать восклицание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эмоции каждый день: на уроке, в игре, дома и в книгах. Восклицательное предложение помогает точно передать настроение, а знак ! подсказывает, что фраза звучит особенно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восклицательное предложение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произносится с сильным чувством. Оно может выражать радость, удивление, тревогу, просьбу, приказ или восхищение, поэтому звучит особенно живо и ярко.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легко узнать по интонации. Голос становится выше, сильнее или резче, чем в обычной спокойной речи, и это сразу слышно.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восклицательный знак — !. Примеры: «Как здорово!», «Вот это снег!», «Тише!».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интонация восклицания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звучит ярче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слышно по голосу: он становится более высоким, сильным или резким. Такая интонация помогает понять, что говорящий переживает сильное чувство.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два настроения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мысль можно сказать по-разному. «Мы пришли домой.» звучит спокойно, а «Мы пришли домой!» — радостно или удивлённо.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702506"/>
            <a:ext cx="486000" cy="388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в конце предложения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! показывает, что фраза произнесена не спокойно, а с эмоцией. Он помогает сразу увидеть радость, тревогу, удивление или призыв.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разных по длине фраз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ставится и после коротких слов, и после длинных предложений: «Ура!», «Какой красивый букет!», «Не шумите!».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! стоит после обращения к людям: «Друзья!», «Ребята!» Так речь звучит более живо и сразу привлекает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восклицание выражает радость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восклицательные предложения передают радость. Слова «Ура!», «Мы победили!» и «Как здорово!» звучат особенно весело и заразительно.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часто слышны на праздниках, в игре и после хороших новостей. Они помогают поделиться счастьем так, чтобы его почувствовали другие.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самые знакомые примеры сильного чувства. Радостное восклицание легко представить, ведь оно почти всегда сопровождается 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восклицание выражает удивление и восхищение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появляется, когда мы видим что-то необычное. Поэтому фразы вроде «Вот это дом!» или «Сколько снежинок!» звучат очень эмоционально.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речь живой и образной. Они помогают слушателю сразу понять: человек заметил что-то интересное и очень этому удивился.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связано с красотой, размером или необычностью. «Какая огромная луна!» помогает передать чувство, будто увиденное действительно поражает.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страх и призыв в восклицательных предложениях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«Скорее сюда!» — когда нужно позвать на помощь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мальчик увидел, что друг упал и не может подняться. Он громко позвал: «Скорее сюда!» Рядом оказалась учительница, и взрослые быстро подошли помочь. Такое восклицание важно: оно заставляет сразу действовать.
</a:t>
            </a:r>
            <a:endParaRPr lang="en-US" sz="1146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«Осторожно!» — слово, которое предупреждает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бежала к качелям, но вдруг заметила мокрый пол. Она остановилась и крикнула: «Осторожно!» Рядом все замедлили шаги и посмотрели под ноги. Восклицательное предложение помогло избежать неприятности и вовремя предупредить других.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спокойного сообщения к восклицанию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1821632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домой.» — это обычное сообщение без сильного чувства. Оно просто сообщает факт и звучит ровно, без особого нажима.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123780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домой!» — та же мысль, но уже с радостью, удивлением или спешкой. Интонация и знак в конце меняют настроение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восклицательное предложение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есть ли в фразе сильное чувство: радость, удивление, тревога, просьба или призыв. Без эмоции восклицания не бывает.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прислушаться к интонации. Если голос звучит ярко, громче или резче обычного, предложение, скорее всего, восклицательное.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проверяется знак !. Когда он стоит рядом с сильным чувством и выразительной интонацией, предложение легко узнать.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помогают восклицать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само несёт эмоцию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сильного чувства хватает одного короткого слова. Ребёнок радуется, удивляется или тревожится, и сразу говорит: «Ах!», «Ой!», «Ура!». Такие слова звучат как вспышка настроения и помогают услышать эмоцию даже без длинного объяснения.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междометия оживляют речь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делают фразу яркой и понятной с первых секунд. В них слышится живой голос, будто на картинке появился смайлик. Когда рядом звучит «ах», «эх» или «о», предложение сразу становится выразительным и легко запоминается.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в сказках и стихах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восклицание делает строку звучной и сильной. Одно такое предложение может передать удивление, восхищение или восторг лучше, чем длинное спокойное объяснение.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восклицательные предложения, потому что они помогают выделить важный момент. Читатель как будто слышит голос героя и чувствует, что произошло что-то значительное.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восклицательные предложения помогают героям говорить живо и по-настоящему. С их помощью слышны радость, страх, просьба или приказ, а читатель быстрее понимает настроение сцены.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легко запоминаются, ведь они звучат ярко и выразительно. Поэтому в сказках и стихах восклицание часто становится самой заметной и эмоциональной частью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восклицательное предложение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фразу, затем ищем сильное чувство и проверяем знак в конце.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восклицания тоже бывают предложениями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«Ах!» — удивление и восхищение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слово помогает сразу показать сильное чувство. Оно звучит ярко и легко узнаётся в речи, когда кто-то увидел что-то красивое, неожиданное или очень приятное.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«Ого!» — яркая реакция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восклицание часто появляется, когда ребёнок что-то заметил и не может скрыть эмоции. Даже одно слово передаёт живое впечатление и делает фразу настоящим предложением.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«Ура!» — радость и успех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обычно звучит на празднике, в игре или после хорошей новости. Оно короткое, но очень громкое по настроению, поэтому его легко запомнить и произнести с улыбкой.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«Стоп!» и «Ай!» — сигнал и тревога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восклицания помогают быстро остановить действие или выразить испуг. Они состоят всего из одного слова, но сразу передают важный смысл и сильное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в школьной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переменах и в играх дети часто говорят эмоционально: «Поскорее откройте тетради!», «Какой вкусный пирог!», «Не забудь портфель!» Такие фразы делают разговор живым и 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восклицание помогает и радоваться, и предупреждать, и звать. Когда речь звучит с чувством, одноклассникам сразу ясно, что говорящий хочет обратить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ставить ! после любой фразы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нужен не для украшения, а для сильного чувства. Если предложение сообщает обычный факт, знак ! ставить не стоит.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ставят его после спокойного сообщения. Но фраза без радости, удивления, тревоги или призыва не становится восклицательной.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настроение предложения. Если голос звучит ровно и без особой эмоции, достаточно обычной точки в конце.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и чувство совпадают, знак ! появляется на своём месте. Тогда текст читается правильно и не вводит собеседника в заблуждение.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остаются прежними, но чувство может быть спокойным или очень ярким. Поэтому важно слушать не только текст, но и то, как он произнесён.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одной и той же фразы показывают, как сильно меняются настроение и смысл от интонации и знака в конце.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материала слайда: «Звенит звонок.» и «Звенит звонок!»
</a:t>
            </a:r>
            <a:endParaRPr lang="en-US" sz="9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для закрепления 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Рассмотри картинки и карточки с фразами. Найди те, где слышится радость, удивление или призыв. Потом прочитай их с правильной интонацией, чтобы почувствовать разницу.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Придумай свои короткие примеры и поставь знак ! только там, где он нужен. Полезно читать по ролям: так легче заметить эмоцию и не перепутать обычное сообщение с восклицанием.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тойгылы җөмлә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Тойгылы җөмлә передаёт сильное чувство, а в русском языке ему соответствует восклицательное предложение. Оно помогает звучать радостно, удивлённо, тревожно или призывно.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такие: яркая интонация и знак ! в конце. Если предложение произносится спокойно, оно не относится к восклицательным.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замечать настроение речи и выражать его точно. Тогда слова становятся понятнее, а разговор — живым, красивым и 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знак, большое чувство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делает речь ярче и помогает точно передать настроение. Если научиться слышать интонацию и замечать знак !, читать сказки, стихи и обычные разговоры станет намного интереснее.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2026-05-21T13:06:27Z</dcterms:created>
  <dcterms:modified xsi:type="dcterms:W3CDTF">2026-05-21T13:06:27Z</dcterms:modified>
</cp:coreProperties>
</file>