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01656" y="0"/>
            <a:ext cx="44402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0125" y="4328725"/>
            <a:ext cx="3766800" cy="52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16150" y="1768650"/>
            <a:ext cx="3766800" cy="129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Джаз и блюз: два музыкальных мира, которые изменили музыку
</a:t>
            </a:r>
            <a:endParaRPr lang="en-US" sz="2544" dirty="0"/>
          </a:p>
        </p:txBody>
      </p:sp>
      <p:sp>
        <p:nvSpPr>
          <p:cNvPr id="6" name="Text 2"/>
          <p:cNvSpPr txBox="1"/>
          <p:nvPr/>
        </p:nvSpPr>
        <p:spPr>
          <a:xfrm>
            <a:off x="516150" y="3234325"/>
            <a:ext cx="3766800" cy="9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Родственные жанры, выросшие из афроамериканской традиции и изменившие музыку мира.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12325" y="1144062"/>
            <a:ext cx="4319400" cy="34546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родились джаз и блюз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47300" y="2064150"/>
            <a:ext cx="3810600" cy="16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Блюз вырос на юге США из трудовых песен и духовных гимнов, а джаз сформировался в Новом Орлеане из смешения разных музыкальных традиций. Оба жанра начинались как голос реальной жизни и стали мировым искусством.
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4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блюз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37573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Блюз — это песенный жанр, где мелодия обычно спокойная, выразительная и легко запоминается. В ней часто слышны повторяющиеся строки и мягкие музыкальные обороты.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4869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текстах блюза часто говорят о дороге, одиночестве, любви, трудностях и внутренней силе человека. Поэтому этот жанр звучит очень личностно и искренне.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6413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блюза характерны особые интонации, создающие задумчивое настроение, а многие песни строятся на 12-тактовой форме, которая помогает сохранить ясную структуру.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джаз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23012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Джаз строится на свободе исполнения: музыкант не только играет тему, но и меняет её прямо во время выступления.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16894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важны импровизация, соло и музыкальный диалог между инструментами, когда один голос как будто отвечает другому.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06396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джазе часто слышны синкопа и свинг — ритмические особенности, которые делают музыку подвижной, живой и непредсказуемой.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1545650" y="3935708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Джаз может звучать по-разному: спокойно и мягко, а может быть быстрым, ярким и очень энергичным.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08948" y="1406675"/>
            <a:ext cx="4300855" cy="2220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Блюз и джаз: чем они отличаются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746225" y="1406675"/>
            <a:ext cx="2885400" cy="22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жанры связаны между собой, но по-разному передают музыку и настроение.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6975" y="3747588"/>
            <a:ext cx="4876200" cy="7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Блюз ближе к песне и повторяемой форме, а джаз сильнее связан со свободой исполнения и музыкальным диалогом.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0025" y="4569900"/>
            <a:ext cx="45273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о происхождении и особенностях блюза и джаза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менялись джаз и блюз во времени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следующем этапе жанры выходили за пределы народной среды и становились концертной музыкой, которую слушали далеко за пределами США.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жанра развивались постепенно: от простых истоков к профессиональной сцене, а затем к новым стилям и смешениям.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обзор развития блюза и джаза, XIX–XX века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375" y="1148404"/>
            <a:ext cx="2505600" cy="20602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23100" y="1148404"/>
            <a:ext cx="2505600" cy="20602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025" y="1148404"/>
            <a:ext cx="2505600" cy="206026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64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8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где смешались ритмы
</a:t>
            </a:r>
            <a:pPr algn="l" indent="0" marL="0">
              <a:lnSpc>
                <a:spcPct val="115000"/>
              </a:lnSpc>
              <a:buNone/>
            </a:pPr>
            <a:r>
              <a:rPr lang="en-US" sz="71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8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Новом Орлеане рядом звучали африканские ритмы, европейские марши, французские мелодии и карибские мотивы. Такое соседство создало необычную музыкальную среду, в которой новые идеи возникали очень быстро и естественно.
</a:t>
            </a:r>
            <a:endParaRPr lang="en-US" sz="1348" dirty="0"/>
          </a:p>
        </p:txBody>
      </p:sp>
      <p:sp>
        <p:nvSpPr>
          <p:cNvPr id="7" name="Text 2"/>
          <p:cNvSpPr txBox="1"/>
          <p:nvPr/>
        </p:nvSpPr>
        <p:spPr>
          <a:xfrm>
            <a:off x="33231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улиц и праздников
</a:t>
            </a:r>
            <a:pPr algn="l" indent="0" marL="0">
              <a:lnSpc>
                <a:spcPct val="115000"/>
              </a:lnSpc>
              <a:buNone/>
            </a:pPr>
            <a:r>
              <a:rPr lang="en-US" sz="77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4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играли духовые оркестры, звучали уличные выступления и танцевальные мелодии. Музыка была частью повседневной жизни города, поэтому ранний джаз получился живым, громким и очень подвижным.
</a:t>
            </a:r>
            <a:endParaRPr lang="en-US" sz="1460" dirty="0"/>
          </a:p>
        </p:txBody>
      </p:sp>
      <p:sp>
        <p:nvSpPr>
          <p:cNvPr id="8" name="Text 3"/>
          <p:cNvSpPr txBox="1"/>
          <p:nvPr/>
        </p:nvSpPr>
        <p:spPr>
          <a:xfrm>
            <a:off x="61198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4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 новоорлеанского стиля
</a:t>
            </a:r>
            <a:pPr algn="l" indent="0" marL="0">
              <a:lnSpc>
                <a:spcPct val="115000"/>
              </a:lnSpc>
              <a:buNone/>
            </a:pPr>
            <a:r>
              <a:rPr lang="en-US" sz="77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этого смешения вырос ранний джаз, позже названный новоорлеанским стилем. Ему были свойственны коллективная игра, яркие духовые инструменты и ощущение настоящего городского праздника.
</a:t>
            </a:r>
            <a:endParaRPr lang="en-US" sz="1447" dirty="0"/>
          </a:p>
        </p:txBody>
      </p:sp>
      <p:sp>
        <p:nvSpPr>
          <p:cNvPr id="9" name="Text 4"/>
          <p:cNvSpPr txBox="1"/>
          <p:nvPr/>
        </p:nvSpPr>
        <p:spPr>
          <a:xfrm>
            <a:off x="526400" y="313975"/>
            <a:ext cx="7931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Орлеан — место рождения джаза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898750" y="1648350"/>
            <a:ext cx="3229200" cy="18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Повторяющийся порядок аккордов помогает держать форму песни и легко строить мелодию вокруг неё.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4976700" y="1959888"/>
            <a:ext cx="33285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
</a:t>
            </a:r>
            <a:endParaRPr lang="en-US" sz="3800" dirty="0"/>
          </a:p>
        </p:txBody>
      </p:sp>
      <p:sp>
        <p:nvSpPr>
          <p:cNvPr id="6" name="Text 3"/>
          <p:cNvSpPr txBox="1"/>
          <p:nvPr/>
        </p:nvSpPr>
        <p:spPr>
          <a:xfrm>
            <a:off x="4976700" y="2797575"/>
            <a:ext cx="33285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тактовая схема сделала блюз удобным для запоминания и совместного исполнения.
</a:t>
            </a:r>
            <a:endParaRPr lang="en-US" sz="1199" dirty="0"/>
          </a:p>
        </p:txBody>
      </p:sp>
      <p:sp>
        <p:nvSpPr>
          <p:cNvPr id="7" name="Text 4"/>
          <p:cNvSpPr txBox="1"/>
          <p:nvPr/>
        </p:nvSpPr>
        <p:spPr>
          <a:xfrm>
            <a:off x="4976700" y="3291150"/>
            <a:ext cx="3328500" cy="2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Музыкально-теоретическое описание классического 12-тактового блюза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блюзовая тема становится джазовой импровизацией
</a:t>
            </a:r>
            <a:endParaRPr lang="en-US" sz="2162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простая музыкальная основа превращается в свободное джазовое развитие.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325" y="1615350"/>
            <a:ext cx="221100" cy="221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7325" y="3317550"/>
            <a:ext cx="221100" cy="221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70775" y="3317550"/>
            <a:ext cx="221100" cy="221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628075" y="1612800"/>
            <a:ext cx="169650" cy="226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347375" y="1615350"/>
            <a:ext cx="221100" cy="2211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4" name="Text 1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блюза и джаза
</a:t>
            </a:r>
            <a:endParaRPr lang="en-US" sz="3000" dirty="0"/>
          </a:p>
        </p:txBody>
      </p:sp>
      <p:sp>
        <p:nvSpPr>
          <p:cNvPr id="15" name="Text 2"/>
          <p:cNvSpPr txBox="1"/>
          <p:nvPr/>
        </p:nvSpPr>
        <p:spPr>
          <a:xfrm>
            <a:off x="1287450" y="1481700"/>
            <a:ext cx="1611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Гитара в блюзе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759525" y="2073325"/>
            <a:ext cx="2139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Гитара часто ведёт мелодию и отвечает голосу короткими фразами. В блюзе она помогает передать настроение песни — от тихой задумчивости до сильного эмоционального подъёма.
</a:t>
            </a:r>
            <a:endParaRPr lang="en-US" sz="900" dirty="0"/>
          </a:p>
        </p:txBody>
      </p:sp>
      <p:sp>
        <p:nvSpPr>
          <p:cNvPr id="17" name="Text 4"/>
          <p:cNvSpPr txBox="1"/>
          <p:nvPr/>
        </p:nvSpPr>
        <p:spPr>
          <a:xfrm>
            <a:off x="1287450" y="3228600"/>
            <a:ext cx="29829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инструментов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759525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обоих жанрах инструменты как будто беседуют друг с другом. Один начинает фразу, а другой подхватывает её, поэтому музыка кажется живой и почти человеческой.
</a:t>
            </a:r>
            <a:endParaRPr lang="en-US" sz="900" dirty="0"/>
          </a:p>
        </p:txBody>
      </p:sp>
      <p:sp>
        <p:nvSpPr>
          <p:cNvPr id="19" name="Text 6"/>
          <p:cNvSpPr txBox="1"/>
          <p:nvPr/>
        </p:nvSpPr>
        <p:spPr>
          <a:xfrm>
            <a:off x="5401000" y="3228600"/>
            <a:ext cx="29829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Ритм-секция
</a:t>
            </a:r>
            <a:endParaRPr lang="en-US" sz="1000" dirty="0"/>
          </a:p>
        </p:txBody>
      </p:sp>
      <p:sp>
        <p:nvSpPr>
          <p:cNvPr id="20" name="Text 7"/>
          <p:cNvSpPr txBox="1"/>
          <p:nvPr/>
        </p:nvSpPr>
        <p:spPr>
          <a:xfrm>
            <a:off x="4872750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Контрабас, ударные и фортепиано удерживают ритм и поддерживают весь ансамбль. Благодаря им джаз звучит собранно, а музыка может свободно меняться прямо во время игры.
</a:t>
            </a:r>
            <a:endParaRPr lang="en-US" sz="900" dirty="0"/>
          </a:p>
        </p:txBody>
      </p:sp>
      <p:sp>
        <p:nvSpPr>
          <p:cNvPr id="21" name="Text 8"/>
          <p:cNvSpPr txBox="1"/>
          <p:nvPr/>
        </p:nvSpPr>
        <p:spPr>
          <a:xfrm>
            <a:off x="4029800" y="1481675"/>
            <a:ext cx="1611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Вокал
</a:t>
            </a:r>
            <a:endParaRPr lang="en-US" sz="1000" dirty="0"/>
          </a:p>
        </p:txBody>
      </p:sp>
      <p:sp>
        <p:nvSpPr>
          <p:cNvPr id="22" name="Text 9"/>
          <p:cNvSpPr txBox="1"/>
          <p:nvPr/>
        </p:nvSpPr>
        <p:spPr>
          <a:xfrm>
            <a:off x="3501875" y="2073325"/>
            <a:ext cx="2139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Пение важно в обоих жанрах, но в блюзе оно особенно близко к разговорной интонации. Слова и голос здесь часто звучат так, будто человек делится личной историей.
</a:t>
            </a:r>
            <a:endParaRPr lang="en-US" sz="900" dirty="0"/>
          </a:p>
        </p:txBody>
      </p:sp>
      <p:sp>
        <p:nvSpPr>
          <p:cNvPr id="23" name="Text 10"/>
          <p:cNvSpPr txBox="1"/>
          <p:nvPr/>
        </p:nvSpPr>
        <p:spPr>
          <a:xfrm>
            <a:off x="6772150" y="1481700"/>
            <a:ext cx="1611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Духовые в джазе
</a:t>
            </a:r>
            <a:endParaRPr lang="en-US" sz="1000" dirty="0"/>
          </a:p>
        </p:txBody>
      </p:sp>
      <p:sp>
        <p:nvSpPr>
          <p:cNvPr id="24" name="Text 11"/>
          <p:cNvSpPr txBox="1"/>
          <p:nvPr/>
        </p:nvSpPr>
        <p:spPr>
          <a:xfrm>
            <a:off x="6244225" y="2073325"/>
            <a:ext cx="2139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5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Саксофон, труба и тромбон делают джаз ярким и выразительным. Эти инструменты часто берут соло и создают ощущение живого музыкального диалога между исполнителями.
</a:t>
            </a:r>
            <a:endParaRPr lang="en-US" sz="87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34" y="0"/>
            <a:ext cx="47567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00" y="397250"/>
            <a:ext cx="3492600" cy="14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Импровизация — музыка, которая создается в момент исполнения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5198700" y="2251100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блюзе импровизация чаще проявляется в небольших изменениях знакомой мелодии, ответах гитары на вокал и живых украшениях, которые делают песню более личной.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198700" y="3523825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джазе импровизация может стать центром всего произведения: музыкант строит длинное соло на основе темы, слушая партнёров и мгновенно подстраивая ритм и звук.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в джазе и блюзе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реальной игре ритм часто меняется внутри одной композиции, особенно когда музыканты переходят от темы к соло и обратно.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Джаз сильнее опирается на синкопу и свинг, а блюз сохраняет более устойчивую опору, поэтому характер жанров ощущается сразу.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схема на основе общепринятых музыкальных признаков джаза и блюза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Знаменитые исполнители блюза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44350" y="1674450"/>
            <a:ext cx="34368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Роберт Джонсон стал одной из самых заметных фигур раннего блюза: его манера игры на гитаре и пение повлияли на многих музыкантов позже.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066050" y="1674450"/>
            <a:ext cx="34368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Мадди Уотерс и Би Би Кинг сделали блюз более узнаваемым для широкой публики, а их стиль заметно повлиял на развитие рока и электрического звучания.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4350" y="3287700"/>
            <a:ext cx="76584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Этта Джеймс показала, что блюз может быть очень эмоциональным и мощным. Её исполнение помогло сблизить блюз, соул и популярную музыку.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522850" y="397250"/>
            <a:ext cx="5395500" cy="97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Знаменитые исполнители джаза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1034100" y="2928875"/>
            <a:ext cx="13638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Луи Армстронг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Сделал джазовое соло особенно ярким и показал, что один музыкант может стать главным голосом ансамбля.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932825" y="2401525"/>
            <a:ext cx="13638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Дюк Эллингтон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Развил оркестровый джаз и превратил большой ансамбль в тонко звучащий музыкальный механизм.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831863" y="1837550"/>
            <a:ext cx="13638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Элла Фицджеральд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Прославилась чистым голосом и вокальной импровизацией, которая стала важной частью джазового исполнения.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730613" y="1035025"/>
            <a:ext cx="13638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Майлз Дэвис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раз обновлял звучание джаза и помог появиться новым стилям, сохраняя при этом свободу музыкального поиска.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84352" y="1531950"/>
            <a:ext cx="3398196" cy="1884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стили внутри джаза и блюза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870025" y="4569900"/>
            <a:ext cx="77616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учебных обзоров и справочных описаний джаза и блюза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11400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таблица показывает, как оба жанра развивались от простых форм к более сложным и разнообразным стилям.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77471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жанра со временем стали богаче: блюз усилил выразительность, а джаз расширил составы, ритмы и способы импровизации.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55162" y="1372300"/>
            <a:ext cx="2661777" cy="327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29525" y="2543500"/>
            <a:ext cx="2219700" cy="17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блюз дал року простые, но очень цепляющие опоры: повторяющиеся аккорды, гитарные риффы и сильный вокал. На этой основе выросли рок-н-ролл и многие рок-песни.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222875" y="2543500"/>
            <a:ext cx="2219700" cy="17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из блюза в современную музыку пришли эмоциональная манера исполнения, заметные соло и характерный гитарный звук. Эти черты легко услышать и сегодня.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блюз повлиял на рок и современную музыку
</a:t>
            </a:r>
            <a:endParaRPr lang="en-US" sz="292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общего у джаза и блюза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традиции выросли из живого музицирования, где важны не только ноты, но и настроение, реакция слушателя и свобода исполнения.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связующая черта — импровизация: именно она делает джаз и блюз гибкими, живыми и близкими друг к другу.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схема на основе общепринятых характеристик джаза и блюза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650" y="1614500"/>
            <a:ext cx="221100" cy="22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35425" y="1614500"/>
            <a:ext cx="221100" cy="22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0650" y="3562460"/>
            <a:ext cx="221100" cy="17688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135425" y="3540350"/>
            <a:ext cx="221100" cy="2211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1140900" y="150785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кино и медиа
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522850" y="2125700"/>
            <a:ext cx="36009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Джаз и блюз помогают создавать настроение в фильмах, мультфильмах и рекламе. Их звучание сразу задаёт эмоцию — спокойную, задумчивую или энергичную.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5648775" y="150785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обучения музыке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5037625" y="2125700"/>
            <a:ext cx="35940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жанры удобно разбирать на уроках: они помогают услышать ритм, мелодию, тембр и понять, как строится музыкальная фраза.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1140900" y="3433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фестивали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522850" y="4051550"/>
            <a:ext cx="36009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странах проходят джазовые и блюзовые фестивали, где выступают и известные мастера, и молодые музыканты. Это поддерживает традицию живого исполнения.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5648775" y="3433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Культурная память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5037625" y="4051550"/>
            <a:ext cx="35940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Записи старых исполнителей продолжают слушать новые поколения. Благодаря этому джаз и блюз остаются частью мирового культурного наследия.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522850" y="397250"/>
            <a:ext cx="7871700" cy="61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джаз и блюз важны сегодня
</a:t>
            </a:r>
            <a:endParaRPr lang="en-US" sz="2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слушать джаз и блюз внимательнее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наблюдения за музыкальными признаками помогает услышать отличие жанров и их общие черты.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150" y="1905538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жанра — одна большая история музыки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516150" y="3189063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Джаз и блюз родились из общих корней, но каждый пошёл своим путём. Один сохранил простоту и душевность, другой превратил свободу в искусство импровизации.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2026-05-24T23:43:02Z</dcterms:created>
  <dcterms:modified xsi:type="dcterms:W3CDTF">2026-05-24T23:43:02Z</dcterms:modified>
</cp:coreProperties>
</file>