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2000–2016: власть, реформы, вызовы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центра, реформы и новые вызовы изменили политическую систему страны.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государств к современной политике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политику России начала XXI века, полезно вспомнить, на чём держалась власть в ранних государствах: на признании, контроле территории, силе и правилах.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2000-х: восстановление управляемости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управляемости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1990-х ключевой задачей стало вернуть управляемость. Федеральный центр усилил координацию, а решения стали проходить по более чёткой иерархии.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нормы для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регионов установили более единые правила и требования. Это сократило правовые различия между субъектами и повысило предсказуемость государственной политики.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вертикаль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стала менее рыхлой и более централизованной. Власть получила больше возможностей быстро проводить решения и контролировать их исполнение.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Княжество как сеть опор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древнерусских княжествах власть держалась не только на личности правителя, но и на способности собирать дань, защищать земли и удерживать союзников. Без этих опор управление быстро ослабевало.
</a:t>
            </a:r>
            <a:endParaRPr lang="en-US" sz="122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логика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восточных империях устойчивость обеспечивали налоговый сбор, военная сила и жёсткая административная иерархия. Центр стремился подчинить себе пространство, а не просто обозначить границы.
</a:t>
            </a:r>
            <a:endParaRPr lang="en-US" sz="1225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элементы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схему государства, повторяются одни и те же элементы: центр, территория, элиты и принуждение. Меняются эпохи, но задача остаётся прежней — сохранить управляемость.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модели власти и управления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курс на централизацию стал доминирующим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нестабильность конца 1990-х показала, насколько уязвима слабая государственная система. Запрос на более жёсткое управление стал заметен и у элит, и у общества.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на Северном Кавказе усилили значение безопасности. Государство стремилось восстановить контроль над территориями, где особенно остро ощущались риски распада и насилия.
</a:t>
            </a:r>
            <a:endParaRPr lang="en-US" sz="1589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управленческий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регионах сохранялись различия в правилах и дисциплине исполнения решений. Центру требовались единые стандарты, чтобы снизить хаос и повысить управляемость страны.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периода нестабильности общество ожидало понятных решений и сильной власти. Именно этот запрос помог централизации стать доминирующим политическим курсом.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Федерализм: новые механизмы контроля регионов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механизмов показывает, как центр выстраивал более единое правовое и административное пространство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 — усиление центра при одновременном сокращении региональных различий в праве и управлении.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реформе федерализма в России в 2000-е годы.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власти: кто за что отвечает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распределение функций и усиление вертикальных связей между институтами власти.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Партийно-парламентская система в 2000-е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конкуренция сохранилась формально, но реальные шансы на влияние были неравными. Роль партий всё чаще сводилась к поддержке уже выбранного политического курса.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Доминирующая партия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«Единая Россия» стала главной опорой парламентского большинства. Это позволило исполнительной власти быстрее проводить нужные решения через законодательные процедуры.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без равных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продолжали проходить регулярно, однако их политический вес менялся. Соревнование между участниками оставалось, но влияние административного ресурса было заметным.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как механизм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постепенно превратился в площадку согласования, а не острого соперничества. Это усиливало управляемость, но сужало пространство для альтернативных программ.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фон политических решений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сырьевые доходы позволили финансировать социальные обязательства и расширять государственные программы, но сделали экономику чувствительной к внешней конъюнктуре.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доходов в 2000-е расширил возможности власти, а падение цен после 2014 года усилило бюджетное давление и необходимость адаптации.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Commodity Markets data; annual average Brent crude prices, 2000–2016.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определили логику политического развития страны в 2000–2012 годах.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последовательных этапа показали преемственность курса при смене акцентов: от централизации к модернизации.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и хронологии политических реформ России.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Регионы, безопасность и территориальный контроль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оставался зоной повышенного внимания из-за угрозы терроризма, слабой институциональной устойчивости и необходимости восстанавливать управляемость. Здесь федеральный центр сочетал меры безопасности с политической и административной интеграцией.
</a:t>
            </a:r>
            <a:endParaRPr lang="en-US" sz="1402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регионы рассматривались как опора бюджета, занятости и социальной стабильности. Контроль над ними означал не только экономический ресурс, но и возможность быстрее проводить единые управленческие решения.
</a:t>
            </a:r>
            <a:endParaRPr lang="en-US" sz="1352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 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приграничных территориях власть уделяла особое внимание охране границ, миграционным потокам и транспортным коридорам. Это позволяло одновременно защищать безопасность страны и поддерживать связь с внешней торговлей.
</a:t>
            </a:r>
            <a:endParaRPr lang="en-US" sz="1428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федерального присутствия сопровождалось восстановлением инфраструктуры, расширением роли силовых структур и регулярным мониторингом ситуации в регионах. Так формировалась более плотная система контроля и реагирования.
</a:t>
            </a:r>
            <a:endParaRPr lang="en-US" sz="14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Электоральные и региональные реформы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после 2004 года в выборах, регистрации и региональном управлении.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Силовой блок и политика безопасности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структуры получили больше полномочий и ресурсов, потому что государство связывало устойчивость прежде всего с безопасностью. Это усилило их влияние на внутреннюю политику и принятие решений.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Антитеррор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терроризмом стала одним из главных направлений работы. Особое внимание уделялось Северному Кавказу, координации спецслужб и предотвращению угроз до их превращения в открытые кризисы.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границ и стратегических объектов потребовала постоянного присутствия государства на ключевых территориях. Это затронуло транспорт, энергетику, оборонные предприятия и объекты связи, важные для целостности страны.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граждан усиление силового блока воспринималось как ответ на запрос на порядок. Однако такой подход повышал роль принуждения в ущерб политической конкуренции и общественному контролю.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общество: поддержка и протест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кризисов обычно усиливали поддержку власти, а после 2012 года заметнее стал разрыв между лояльностью большинства и настроениями части городских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внешние вызовы усиливали консолидацию, но к 2016 году протестный потенциал уже нельзя было считать низким.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общим тенденциям общественных настроений в 2008–2016 годах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модернизации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рывок объявлялся способом обновить экономику и снизить зависимость от сырья. Проект «Сколково» должен был стать символом инноваций, хотя его результаты часто оценивали осторожно и неравномерно.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Госуслуги без очередей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государственных услуг меняла повседневный опыт граждан: оформление документов, запись к врачу и получение справок постепенно переносились в онлайн. Это повышало удобство, но не отменяло проблем с качеством управления.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образования и здравоохранения сопровождались ожиданием более эффективного государства. На практике успех зависел от регионов, финансирования и кадров, поэтому модернизация воспринималась как долгий и противоречивый процесс.
</a:t>
            </a:r>
            <a:endParaRPr lang="en-US" sz="8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2012 года и политический цикл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протесты, институциональные изменения и политическая реакция сформировали новый цикл после 2012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2012 года власть сочетала сохранение политического курса с точечными социальными решениями и усилением контроля над публичной сферой.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2012 года и последующим политическим решениям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внешнеполитического поворота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2014: поворотный момент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Крымский кризис и резкое охлаждение отношений с Западом сделали внешнюю политику центральной темой внутренней повестки. В обществе усилились разговоры о суверенитете и безопасности.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Санкционное давление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ограничили доступ к финансам, технологиям и части международных связей. Государству пришлось перестраивать экономическую политику и искать способы адаптации бизнеса и бюджета.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повестка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2016 году внешнеполитическая напряжённость стала частью повседневной политической рамки. Обсуждение курса страны всё чаще связывали с самостоятельностью, рисками и ценой конфронтации.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политической системы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2013–2016 годах политическая система работала в условиях давления извне и внутренней мобилизации. Это усилило значение лояльности, но усложнило обновление институтов.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напряжённости сопровождался адаптацией, но не решал структурных проблем: зависимость от внешних факторов и вопрос качества институтов сохранялись.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динамики политической напряжённости в 2013–2016 годах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модель 2000–2016 годов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результатом периода стало укрепление центра и более чёткая иерархия управления. Это повысило управляемость, но сократило пространство для самостоятельной региональной и политической инициативы.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партийная конкуренция сохранились, однако их значение стало ограниченным. Политическая система приобрела предсказуемость, но одновременно ослабила механизм полноценной сменяемости и открытой дискуссии.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взяло на себя ведущую роль в экономике, социальной политике и безопасности. Такой подход помогал быстро принимать решения, но усиливал бюрократическую зависимость и административную нагрузку.
</a:t>
            </a:r>
            <a:endParaRPr lang="en-US" sz="1095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показал, что устойчивость может сочетаться с долгосрочными рисками. Коррупция, неравенство и зависимость от внешней конъюнктуры оставались факторами, ограничивающими качество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центр и его цена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2000–2016 годов показал, что политическая стабильность и управляемость могут быстро расти, но без доверия, конкуренции и качественных реформ они остаются уязвимыми. Именно это и стоит обсудить дальше.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2026-07-26T13:59:33Z</dcterms:created>
  <dcterms:modified xsi:type="dcterms:W3CDTF">2026-07-26T13:59:33Z</dcterms:modified>
</cp:coreProperties>
</file>