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погода и слова по-немецки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осеннюю погоду короткими фразами по-немецки.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осенью: что мы уже знаем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погода быстро меняется: утром прохладно, днём теплее, а вечером снова свежо. Для этого урока нужны самые простые слова о времени года, небе, солнце, дожде и ветре.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75" y="163085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838" y="163085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4852" y="3382750"/>
            <a:ext cx="26625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0773" y="3382750"/>
            <a:ext cx="4260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 теме «Осень»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называют, когда говорят об осени. Оно помогает сразу понять тему урока и легко встречается в коротких предложениях о погоде и природе.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Herbst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осенью светит не так ярко, как летом. Это слово удобно использовать, когда нужно сказать, что на улице тепло или солнечно.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Sonne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— одно из самых частых осенних слов. С ним легко составить простую фразу: можно сказать, что идёт дождь или что всё вокруг мокрое.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Regen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рассказать, какая погода сейчас: холодно или тепло. Для третьеклассников они особенно важны, потому что часто нужны в ответах на уроке.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Kalt und warm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часто бывает заметен осенью: он качает деревья и гонит листья по дорожкам. Это слово полезно для описания ветреного дня.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Wind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небо часто становится серым, а облака опускаются ниже. Солнце прячется за ними, и день кажется спокойным, тихим и менее ярким.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картинки подойдут слова die Wolke, der Himmel, die Sonne и grau. Они помогают описать осеннее небо коротко, понятно и по-немецки.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небо и облака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по-немецки сказать, что холодно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удобное слово — frisch. Оно подходит для утренней прохлады и легко запоминается, потому что звучит коротко и очень по-школьному.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погода не совсем холодная, но свежая, говорят: Es ist kühl. Это слово помогает точнее описать осенний день без лишних подробностей.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что на улице прохладно, можно использовать короткую фразу: Es ist kalt. Она звучит просто и подходит для ответа на уроке.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75" y="1744250"/>
            <a:ext cx="556500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1788" y="1771967"/>
            <a:ext cx="563700" cy="50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97020"/>
            <a:ext cx="563700" cy="450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помогает сказать, что идёт дождь прямо сейчас. Она очень полезна на уроке, потому что звучит коротко, понятно и легко запоминается.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regnet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всё становится мокрым: дорожки, трава и скамейки. Слово nass удобно использовать, когда нужно описать влажную осеннюю погоду.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ist nass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земле появляются лужи, а листья становятся скользкими. Это хороший повод сказать, что на улице сыро и осторожно идти нужно медленнее.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 мокрые листья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осенью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после лета меняются погода, небо и природа осенью.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осенняя погода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ветер часто становится сильнее летнего, поэтому деревья заметно качаются. Листья легко срываются с веток и летят по дорожкам, будто торопятся домой.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это особенно видно: облака движутся быстрее, а под ногами шуршат сухие листья. Для описания подойдут слова der Wind, windig, die Blätter и die Bäume.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движение листьев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«Осень. Какая сейчас погода?»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быстро ответить на уроке о ветре.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это очень удобно: одна простая фраза сразу передаёт погоду без длинного объяснения.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по утрам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над улицей появляется белая дымка. Дома и деревья выглядят чуть размытыми, а всё вокруг кажется тихим и спокойным.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теплее, туман начинает рассеиваться. Тогда улицы снова видны чётко, и осеннее утро выглядит светлее.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утро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постепенно опускается и скрывает дальние предметы. По-немецки такую погоду можно описать фразой Es ist neblig.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 дня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надеть в школу осенью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школу дети выходят в тёплой куртке, свитере и шапке. К ней хорошо подходят шарф и закрытые ботинки. На картинке получается яркий осенний день, где видно: одежда защищает от холода и ветра.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комплект для прохладного утра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 неба капает дождь, пригодятся зонт и сапоги. Ребята идут по мокрой дорожке и стараются не наступать в лужи. Такой сюжет легко показать на рисунке: вокруг блестят капли, а одежда остаётся сухой.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идёт дождь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могут стоять во дворе в разноцветных куртках и смеяться от свежего воздуха. Рядом лежат листья, а на плечах заметны шарфы. Осень выглядит уютно, если одежда тёплая и удобная.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школьный двор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сказать, что сегодня тепло или холодно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 короткого слова heute, чтобы сказать, что речь идёт именно о сегодняшнем дне. После него удобно сразу назвать погоду: warm, kalt или kühl.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Heute ist es warm. помогает сообщить, что на улице приятно и не нужно кутаться. Такие слова легко запоминаются, потому что они звучат коротко и понятно.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меняется часто, можно сказать: Diese Woche ist das Wetter wechselhaft. Так ученик показывает, что замечает не только температуру, но и переменчивость осенних дней.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стал прохладным, подойдут предложения Heute ist es kalt. и Heute ist es kühl. Они особенно полезны осенью, когда погода меняется даже в течение одного дня.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die Blätter меняют цвет и становятся gelb, rot und braun. Деревья выглядят особенно нарядно, потому что на них появляется много тёплых оттенков, как будто кто-то раскрасил парк кисточкой.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листопад помогает запомнить цвета и новые слова одновременно. Ребёнок видит, как меняется природа, и легко может сказать по-немецки, что листья красивые, яркие и уже лежат на земле.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листья опадают и покрывают землю мягким ковром. Под ногами они шуршат, и прогулка становится похожей на маленькое приключение. Для описания таких деревьев удобно использовать простые слова и короткие фразы.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осенью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992" y="3403734"/>
            <a:ext cx="317625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во дворе и в парке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осенью особенно заметны деревья, дорожки и опавшие листья. Здесь удобно гулять, слушать ветер и смотреть, как всё вокруг становится спокойнее и немного тише.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можно увидеть детей, лужи и мокрую землю после дождя. Путь до школы становится блестящим, а шаги по дорожке звучат чуть громче.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идёт дождь, люди берут der Schirm. Он помогает не промокнуть и делает прогулку чуть удобнее, даже если небо сегодня совсем не улыбается.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земле появляются die Pfützen. В них отражаются небо и дома, а прыгать через лужи хочется почти каждому ребёнку, особенно в резиновых сапогах.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признаку погоды быстро выбрать простое немецкое предложение для ответа на уроке.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фразу о погоде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дети любят гулять по парку, собирать die Blätter и искать die Eicheln. Шорох под ногами делает обычную дорожку похожей на весёлую осеннюю тропинку.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подойдут тёплые куртки, мокрые листья и спокойная прогулка после уроков. Здесь хорошо звучит фраза spazieren gehen, потому что она передаёт движение и хорошее настроение.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прогулки и игры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Wie ist das Wetter? можно ответить очень коротко: Es ist kalt. Такое предложение удобно произносить вслух и легко запомнить без долгой подготовки.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ветреного дня подойдёт Es ist windig. Такая фраза особенно полезна осенью, когда погода меняется быстро и ответ нужно дать без лишних слов.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светит солнце, можно сказать Es ist sonnig. Это короткий и ясный ответ, который подходит для устной тренировки в третьем классе.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начинается дождь, подходит ответ Es regnet. Он помогает сразу назвать погоду и показывает, что ученик умеет использовать простые слова в разговоре по-немецки.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ответы по теме урока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небо серое, можно ожидать дождь. Такие дни удобно описывать словами regnerisch и neblig, потому что они точно передают осеннее настроение без сложных выражений.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утром стоит Nebel, день нередко бывает wolkig и спокойный. Белая дымка делает дома и деревья чуть размытыми, как будто они спрятались за тонкой занавеской.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die Blätter быстро падают с деревьев, часто приходит более холодная погода. Для осени это обычный знак, по которому легко заметить перемены в природе.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приметы погоды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школе: маленький разговор о погоде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или во дворе дети могут быстро спросить друг друга о погоде. Ответы получаются короткими, но очень понятными, и диалог звучит естественно.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перемене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холодно и ветрено, ученик может сказать, что на нём есть куртка и шарф. Так погода сразу связана с одеждой, а новые слова запоминаются легче.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осеннего дня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 уроке немецкого языка важно уметь назвать погоду и подобрать короткую фразу без ошибок. Слова Herbst, Wetter, Regen, Wind, Sonne, Wolke и Nebel помогают говорить просто и уверенно.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запомнили про осень и погоду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2026-05-25T04:00:04Z</dcterms:created>
  <dcterms:modified xsi:type="dcterms:W3CDTF">2026-05-25T04:00:04Z</dcterms:modified>
</cp:coreProperties>
</file>