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неолита к медному веку: как менялась жизнь людей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новые занятия и материалы изменили быт, труд и общество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и медный век: начало новых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и медный век: начало новых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принёс земледелие, скотоводство и шлифованные орудия. В медном веке люди уже пробовали обрабатывать металл, но камень ещё долго оставался главным помощником в труде и быту.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стал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ледникового периода стало теплее, а во многих местах — суше. Привычные для охотников растения и животные встречались не везде, поэтому люди искали новые способы добывать пищу.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опыт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зёрна можно не только собирать, но и сеять. Так урожай перестал зависеть только от удачной охоты и стал более предсказуемым источником пищи.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начали приручать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рядом с жилищами стали держать и разводить коз, овец, свиней и других животных. Это давало мясо, молоко, шкуры и шерсть, а значит — больше нужных ресурсов.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стали надёжнее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поля, стада и хранилища для еды, жизнь стала устойчивее. Люди могли оставаться на одном месте дольше и меньше зависеть от случайной добычи.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жизни людей начались перемены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 и скотоводы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 — разные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районах мира люди выращивали те растения, которые лучше всего подходили к местным условиям: пшеницу и ячмень на Ближнем Востоке, рис в Азии, маис в Америке.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Приручённые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 людьми появились козы и овцы, затем свиньи и крупный рогатый скот. Они помогали получать мясо, молоко, шерсть и шкуры, необходимые для жизни.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обработки земли и сбора урожая использовали простые каменные инструменты, корзины и другие приспособления. Труд стал более регулярным и требовал совместных усилий всей общины.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пищи и 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обеспечивали людей не только едой, но и материалами для одежды, жилья и обмена. Это сделало хозяйство более разнообразным и устойчивым.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 переходом к оседлой жизни люди стали заниматься не только добычей пищи, но и её производством, обработкой и обменом.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изменилось хозяйство людей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основами жизни стали земледелие и скотоводство, а ремёсла и обмен заметно усилились в медном веке.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«От неолита к медному веку»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и первые деревни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строить жилища из глины, дерева и камня. Такие дома служили дольше временных укрытий и лучше защищали от холода, ветра и дождя.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часто возникали рядом с реками, озёрами и плодородными землями. Там было легче выращивать растения, поить скот и получать воду для повседневных нужд.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поселениях появились места для хранения зерна, еды и хозяйственных вещей. Запасы помогали пережить трудные периоды, но требовали постоянной заботы и защиты.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домами находились хозяйственные постройки и загоны для животных. Оседлая жизнь делала общину прочнее, но сильнее связывала её с урожаем и погодой.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медный век не отменил старые способы жизни сразу, а добавил к ним новые.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и медный век: основные различия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век был новым этапом, но каменные орудия продолжали использоваться вместе с первыми изделиями из меди.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пришли к металлу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переход от каменных орудий к первым медным изделиям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использовали люди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использовали люди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кость, глина и медь применялись одновременно. Новые изделия не заменили старые сразу, а долго существовали рядом с ними в одном хозяйстве.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медные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медном веке появились шилья, ножи, крючки и украшения из меди. Этот металл был мягким, поэтому его использовали осторожно и не для всех задач.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 костяные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кости и камня делали иглы, проколки и другие мелкие предметы. Они нужны были для шитья, ремонта одежды и повседневной работы.
</a:t>
            </a:r>
            <a:endParaRPr lang="en-US" sz="1117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из глины использовали для хранения воды, молока и запасов еды. Такая посуда была удобна в доме и помогала сохранять продукты дольше.
</a:t>
            </a:r>
            <a:endParaRPr lang="en-US" sz="1094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неолите широко применялись топоры, серпы и зернотёрки. Они помогали рубить деревья, собирать урожай и перерабатывать зерно для пищи.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ткачество в повседневной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Сосуд, который берег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сосуд в древнем доме был не просто посудой, а настоящим хранилищем. В нём держали зерно, воду, молоко и сушёные продукты. Поверхность часто украшали простым повторяющимся узором, чтобы сделать вещь красивой и узнаваемой.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Нить, из которой рождалась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одежду и мешки, люди пряли нити с помощью веретена, а потом ткали их на простых станках. Ткачество требовало терпения и аккуратности, зато помогало делать вещи, нужные каждый день в доме и в хозяйстве.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в каждой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ткачество показывают, как менялась жизнь людей в неолите и медном веке. Появлялись навыки, которые передавались от старших к младшим, а обычные предметы становились одновременно полезными, прочными и красивыми.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переходом к земледелию и скотоводству люди стали чаще жить оседло, хранить запасы и заниматься разными видами труда.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жизнь людей отличалась от жизни в палеолите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стала устойчивее и разнообразнее, но успех общины теперь сильнее зависел от урожая и запасов.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появился обмен между поселениями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урожая и припасов становилось больше, чем нужно семье, часть запасов можно было обменять на то, чего не хватало в своём поселении.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зерно, ткани и скот люди получали камень, соль, редкие породы камня, украшения и другие вещи, которые не добывались рядом.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соединял удалённые общины и делал их зависимыми друг от друга, поэтому путешествия и встречи между людьми происходили всё чаще.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одни семьи лучше выращивали хлеб, другие изготавливали посуду или орудия, и обмен помогал каждому заниматься своим делом.
</a:t>
            </a:r>
            <a:endParaRPr lang="en-US" sz="1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и запасы еды уже начинали влиять на положение семьи в общине, поэтому различия между людьми становились заметнее.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семей особенно заметно различались по запасам и имуществу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древнего мира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обряды древних людей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связывали жизнь с дождём, солнцем, землёй и урожаем. Они старались задобрить природу обрядами, чтобы получить защиту и хороший сбор зерна.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 святилища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статуэтки, связанные с плодородием, а также особые места для обрядов. Такие находки показывают, что вера была частью повседневной жизни.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дары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захоронения клали посуду, украшения, оружие и орудия. Это говорит о представлениях людей о жизни после смерти и о важности умершего.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обрядов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помогали общине чувствовать единство, особенно в трудные моменты. Через них люди объясняли мир и надеялись повлиять на его силы.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ранних изменений возникали там, где сочетались подходящие растения, животные, руда и удобные условия для 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раньше всего появились новые занятия и металл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и металл появлялись не одновременно, а в нескольких регионах Старого Света, каждый из которых имел свои преимущества.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учебному курсу древней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помогают понять, как люди жили, что ели, чем работали и во что верили.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вещам и захоронениям можно восстановить хозяйство, ремёсла и представления древних людей о мире.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материалам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 в древних поселениях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включались в общий труд: пасли животных, носили воду, собирали колосья и помогали по дому, освобождая взрослых для более тяжёлой работы.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дело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учились не по книгам, а наблюдая за старшими и повторяя их действия. Так осваивали лепку посуды, плетение и простые орудия.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поселении было важно уметь действовать вместе: помогать соседям, выполнять поручения и соблюдать порядок. Это укрепляло общину и повышало шансы на выживание.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Трудолюбие, терпение и аккуратность ценились не меньше силы. Именно эти качества позволяли детям постепенно становиться полноправными членами общины.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материалам и занятиям не случился сразу: он вырос из успехов земледелия и усложнения жизни поселений.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перехода к медному веку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век усилил обмен, ремёсла и различия между людьми, поэтому развитие древних обществ заметно ускорилось.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учебному материалу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медный век называют переходным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продолжали пользоваться камнем, костью и глиной, потому что эти материалы были привычными, доступными и хорошо подходили для многих повседневных дел.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медь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медь использовали для украшений и простых предметов. Позднее из неё стали делать некоторые орудия, но она оставалась мягким металлом.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бронзе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с металлом подготовил следующий шаг — бронзовый век. Люди научились делать более прочные сплавы, и изменения в хозяйстве пошли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неолита к медному веку: как менялся мир людей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сделал людей земледельцами и скотоводами, а медный век добавил металл, обмен и новые занятия. Вместе эти перемены изменили быт, труд и общество.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2026-05-31T22:54:30Z</dcterms:created>
  <dcterms:modified xsi:type="dcterms:W3CDTF">2026-05-31T22:54:30Z</dcterms:modified>
</cp:coreProperties>
</file>