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Город и сообщество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основы жизни в городе и важность сообщества для каждого жителя.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городов от древности до современности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изначально были местом торговли и ремёсел. Сегодня они — крупные центры с многонациональным населением, развитыми транспортом и промышленностью, основа экономики и культуры XXI века.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город?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это большой населённый пункт с развитой инфраструктурой и высокой плотностью жителей, предоставляющий широкий выбор общественных услуг.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характеризуется разнообразием культурных и социальных учреждений, создающих условия для досуга и развития личности.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присутствуют промышленные предприятия, сложные транспортные системы, а также учреждения образования и здравоохранения на разных уровнях.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крупных российских городов являются Москва, Санкт-Петербург и Екатеринбург, объединяющие миллионы жителей разных профессий и национальностей.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города: основные части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и деловые районы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районы включают дома и кварталы, где живут горожане, а деловые — офисы и торговые центры, объединённые историческими достопримечательностями. Эти зоны создают основу городской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и транспортные зоны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зоны отдыха, транспортные узлы и промышленные площадки обеспечивают жителям доступ к развлечениям, удобству передвижения и работе, формируя целостную городскую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3444" y="1175216"/>
            <a:ext cx="275301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городских объектов и их функции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отражено количество основных объектов в крупных российских городах и их роль для комфортной жизни жителей.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объектов инфраструктуры способствует качественной и удобной жизни жителей городов.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муниципалитетов Москвы, Санкт-Петербурга, Новосибирска (2019-2023)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общественных мест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места служат центрами общения и отдыха, где жители могут встречаться и проводить совместное свободное время.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Площади, парки и библиотеки способствуют укреплению социальных отношений и развитию культурных традиций в городе.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ухоженным общественным пространствам повышает качество жизни и делает город комфортнее для всех.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городского населения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Многонациональное школьное сообщество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из московских школ учатся дети из более чем двадцати национальностей. Совместные проекты и праздники помогают им лучше понимать друг друга и ценить культурное разнообразие.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 увлечения горожан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работают люди самых разных профессий — от врачей и учителей до художников и инженеров. Их интересы и опыт обогащают городскую жизнь и создают динамичное общество.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Сообщество: определение и типы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объединяет людей по интересам, местам жительства или профессиям, формируя основу взаимодействия в городе.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Профессиональные и спортивные группы создают возможности для обмена опытом, тренировок и организации мероприятий.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культурные сообщества объединяют детей, родителей и ценителей искусства для совместных инициатив и развития.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Районные сообщества способствуют решению локальных проблем и организации событий в определённой части города.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взаимодействия в городском сообществе
</a:t>
            </a:r>
            <a:endParaRPr lang="en-US" sz="249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эффективного объединения жителей и решения задач.
</a:t>
            </a:r>
            <a:endParaRPr lang="en-US" sz="15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в России (2010–2023)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крупнейших городов стабильно растёт, отражая урбанизацию и развитие экономики.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численности жителей создаёт потребность в развитии инфраструктуры и социальных услуг.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транспорта в жизни города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городского транспорта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используются автобусы, метро, трамваи и троллейбусы, которые ежедневно перевозят миллионы жителей. Это обеспечивает удобство передвижения и связь между районами города.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транспорта на городскую среду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развитая транспортная сеть помогает снижать заторы на дорогах, экономит время горожан и способствует развитию экономики за счёт эффективной интеграции всех частей города.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и правила жизни в городе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чистоты в парках и на улицах способствует комфортному и приятному пребыванию в городе для всех жителей и гостей. Чистота — основа уважения к общему пространству.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дорожного движения, а также нормы поведения велосипедистов и пешеходов обеспечивают безопасность и упорядоченность на улицах, снижая число аварий и конфликтов.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соседям выражается в соблюдении покоя по ночам и вежливом поведении в общественных местах, что укрепляет дружелюбие и безопасность в жилых районах.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 помощь в городском сообществе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Волонтёры активно участвуют в субботниках, убирая улицы и дворы, что помогает сохранять чистоту и красоту города без лишних затрат.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24224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пожилым и людям с особенностями здоровья включает доставку продуктов, сопровождение и поддержку, что делает город более дружелюбным и заботливым.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акции, проводимые волонтёрами, повышают осведомлённость жителей о важных социальных и экологических проблемах, формируя ответственное отношение к городу.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4794849" y="3860515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культурных и спортивных мероприятий вовлекает горожан в активную жизнь сообщества, укрепляя дружеские связи и развивая совместные интересы.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инициативы, меняющие город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создают зелёные уголки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вместе с педагогами высаживают деревья и кустарники в городских парках и дворах. Такие акции не только украшают город, но и способствуют улучшению экологии и формируют у молодёжи экологическую ответственность.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марафоны очистки территорий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проводимые экомаршруты привлекают сотни волонтёров к сбору мусора в парках и на улицах. Это помогает поддерживать чистоту и вовлекает жителей в заботу о городской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комфорт городского пространства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освещение и видеонаблюдение обеспечивают защиту жителей, снижая количество преступлений и создавая ощущение безопасности в ночное время.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пешеходных зон и улучшение дорожной инфраструктуры способствуют снижению аварийности и повышают удобство передвижения по городу.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Благоустройство дворов и создание огороженных игровых площадок делают дворы и парки комфортными местами для отдыха детей и взрослых.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культурная жизнь города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фестиваль уличных артистов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города проходят выступления музыкантов, танцоров и художников. Это событие собирает сотни зрителей и способствует развитию творческого потенциала жителей.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киносеансы под звёздами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в парках организуют показы фильмов на больших экранах. Это даёт возможность отдохнуть на свежем воздухе и познакомиться с новинками кинематографа.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Выставки и театральные постановки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музеи и театры проводят регулярные мероприятия, знакомя жителей с историей, искусством и современной культурой, что помогает расширить кругозор и вдохновиться.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в жизни городского сообщества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— площадка для получения знаний, которая формирует у учеников критическое мышление и социальные навыки, необходимые для жизни в большом городе.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304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Образовательное учреждение становится центром культурной жизни, организуя праздники, выставки и спортивные соревнования для всего сообщества.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736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инициативы способствуют укреплению взаимодействия между учителями, родителями и учениками, объединяя их для достижения общих целей.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6800" y="1789371"/>
            <a:ext cx="19536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проекты и мероприятия школа развивает лидерские качества, привлекая учащихся к решению городских и социальных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движения и инициативы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организации объединяют школьников и студентов, вовлекая их в волонтёрскую деятельность и социальные проекты, что развивает чувство ответственности и гражданской позиции.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и кружки по интересам поддерживают активный образ жизни молодёжи и помогают раскрыть таланты и увлечения.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кампании, проводимые молодёжью, способствуют распространению знаний о здоровье, экологии и городской жизни, формируя сознательную и внимательную к обществу молодёжь.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будущего: современные тренды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Smart City внедряются для повышения удобства жизни: электронные табло информируют о расписании транспорта, а бесплатный Wi-Fi и беспилотные системы делают передвижение доступным и безопасным.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инициативы включают создание зелёных парков, внедрение зелёных крыш и солнечных панелей, обеспечивая устойчивое развитие и комфорт для всех жителей города.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Сообщество — ключ к развитию города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жителей в жизни города создаёт атмосферу взаимопомощи и ответственности. Сообщество формирует комфортную среду, способную удовлетворить потребности современной молодёжи и обеспечить процветание города.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2026-05-07T05:13:11Z</dcterms:created>
  <dcterms:modified xsi:type="dcterms:W3CDTF">2026-05-07T05:13:11Z</dcterms:modified>
</cp:coreProperties>
</file>