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 география основных отраслей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связаны производством, торговлей и специализацией в единую мировую систему.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Великих географических открытий до цифровых сетей мировое хозяйство постепенно превратилось в глобальную систему обмена товарами, капиталом, технологиями и рабочей силой.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стал единым рынком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хозяйства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включает сельское хозяйство и добывающие отрасли. Их доля особенно велика в странах, где экономика опирается на природные ресурсы и экспорт сырья.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отраслей показывает уровень развития государства. Чем выше доля услуг и высокотехнологичных производств, тем сильнее вовлеченность страны в мировое разделение труда.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промышленность, энергетика и строительство создают материальные товары и инфраструктуру. Именно здесь особенно заметна связь производства с транспортом, рынком и научным потенциалом.
</a:t>
            </a:r>
            <a:endParaRPr lang="en-US" sz="925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 и сфера услуг обеспечивают движение товаров, информации и капитала. В развитых странах именно этот сектор формирует основную часть занятости и доходов.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по планете неравномерно: одни регионы специализируются на сырье, другие — на промышленности, третьи — на финансовых и информационных услугах.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structure of world GDP by sectors, latest available estimates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сухими долями скрывается разная роль отраслей: услуги создают связи, промышленность — материальную основу, а сельское хозяйство — продовольственную безопасность.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подтверждает переход к постиндустриальной экономике; в странах с низкой долей услуг обычно сильнее зависимость от первичного сектора.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мировой экономики по значению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ресурсов формирует хозяйственную специализацию
</a:t>
            </a:r>
            <a:endParaRPr lang="en-US" sz="2163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газ: оси мирового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нефтегазовые районы тянутся к Персидскому заливу, Западной Сибири, Канаде и шельфовым зонам. Здесь важны не только запасы, но и выход к морям, трубопроводам и крупным портам, через которые сырье попадает на мировой рынок.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 металлы: индустрия у месторождений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Железные, медные и бокситовые руды концентрируются в районах древних щитов и крупных платформ. Австралия, Бразилия, Южная Африка и страны Центральной Африки показывают, что богатство недр часто определяет специализацию целых территорий.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вода: скрытая 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водные ресурсы менее заметны на карте, но они не менее важны для экономики. Они поддерживают целлюлозно-бумажную промышленность, гидроэнергетику и сельское хозяйство, а их распределение зависит от климата и природных зон.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0839" y="1394038"/>
            <a:ext cx="404232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добычи совпадают с районами крупных запасов и удобной транспортной доступностью; экспортная специализация усиливает значение морских путей и трубопроводов.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отраслевой географии и международной торговли сырьём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сырья связаны с ведущими районами добычи и странами-экспортерами.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видам сырья и добыче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мировом хозяйстве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Зерновые, соя, сахарная свёкла, хлопок и масличные культуры формируют основу продовольствия и сырья для переработки. Их размещение особенно чувствительно к климату, почвам и обеспеченности влагой.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мяса, молока, яиц и шерсти зависит от кормовой базы, пастбищ и уровня технологий. В развитых странах оно тесно связано с крупными аграрными комплексами и рынками сбыта.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США, Бразилия и страны Европейского союза входят в число крупнейших производителей. Их роль определяется масштабами внутреннего рынка, разнообразием природных условий и высокой интенсификацией хозяйства.
</a:t>
            </a:r>
            <a:endParaRPr lang="en-US" sz="924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производители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торговлей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продукция быстро вовлекается в международный обмен, особенно если речь идет о зерне, мясе, кофе, сахаре и хлопке. Решающее значение имеют хранение, логистика и соблюдение стандартов качества.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высоких технологиях сельское хозяйство остается зависимым от засух, заморозков, истощения почв и дефицита воды. Поэтому география аграрного производства остается особенно уязвимой к природным рискам.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сельскохозяйственной продукции от производства до потребителя.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поля до мирового рынка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обрабатывающей промышленности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портам, железнодорожным станциям и автомагистралям сокращает издержки на доставку сырья и готовой продукции. Поэтому промышленность особенно активно развивается в узлах перевозок.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машиностроение и химия требуют квалифицированных работников, лабораторий и инженерных центров. Чем выше научный потенциал территории, тем сложнее и дороже выпускаемая продукция.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к городам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Обрабатывающие предприятия чаще размещаются в крупных городах, где есть кадры, потребители и развитая инфраструктура. Городская среда облегчает обмен информацией, кооперацию и доступ к услугам.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сбыта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Производства, ориентированные на массового потребителя, стремятся к районам высокой плотности населения. Это особенно заметно в автомобилестроении, выпуске строительных материалов и бытовой техники.
</a:t>
            </a:r>
            <a:endParaRPr lang="en-US" sz="10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концентрации промышленного производства в ведущих регионах мира, последние доступные оценки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промышленные районы образуют устойчивые узлы международной специализации, где рядом сосредоточены заводы, научные центры, порты и рынки сбыта.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регионы, сочетающие масштабный рынок, технологии и развитую инфраструктуру; это усиливает их роль в глобальных цепочках производства.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центры промышленного производства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 основа хозяйственных связей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ресурс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обеспечивает работу промышленности, транспорта, городов и сферы услуг. От надежности поставок топлива и электроэнергии зависят темпы производства, стоимость товаров и устойчивость хозяйственных связей между странами.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структуре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углеводороды, климатическая политика и развитие технологий хранения энергии меняют баланс между традиционной и низкоуглеродной энергетикой. Все больше стран расширяют долю более чистых источников.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энергетической модели идет неравномерно: одни государства быстро внедряют возобновляемые источники, другие сохраняют зависимость от ископаемого топлива из-за ресурсов, инфраструктуры и уровня развития.
</a:t>
            </a:r>
            <a:endParaRPr lang="en-US" sz="991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потребители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спрос на энергию формируют Китай, США, страны Европейского союза и Индия. Именно на их рынки ориентируются поставщики нефти, газа, угля и оборудования для электростанций.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географическим материалам и данным международной энергетической статистики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основные источники энергии по сильным сторонам, ограничениям и природным условиям размещения.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очевиден: традиционные источники удобнее для мировой торговли, а возобновляемые требуют природных условий и развитой инфраструктуры.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 возобновляемая энергетика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мировая торговля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перевозит основную массу международных грузов по объему. Именно через порты проходят крупнейшие потоки сырья, топлива, контейнеров с промышленными товарами и продовольствием.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надежность перевозок зависят от положения страны, качества инфраструктуры и доступа к морю. Поэтому транспортная география напрямую влияет на участие государства в мировой экономике.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стандартизировала перевозки, сократила время перегрузки и снизила издержки. Благодаря ей товары быстрее движутся между заводами, складами, распределительными центрами и мировыми рынками.
</a:t>
            </a:r>
            <a:endParaRPr lang="en-US" sz="1031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автотрассы, авиация и трубопроводы дополняют морские линии. Вместе они связывают промышленные районы, мегаполисы, порты и сырьевые территории в единую транспортную сеть.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Ранжирование по совокупной роли стран в мировой торговле; источники: ВТО, ЮНКТАД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ведущие торговые центры, которые одновременно выступают узлами импорта, экспорта и перераспределения товаров по региональным рынкам.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торговли концентрируют финансы, логистику и переработку; их положение в глобальных потоках усиливает влияние на цепочки поставок и международную специализацию.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международной торговли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цифровая экономика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Токио и Сингапур концентрируют банковские операции, биржевую торговлю и управление капиталом. Эти города задают темп глобальным финансовым потокам и деловым решениям.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сделали услуги доступными независимо от расстояния. Электронные платежи, дистанционная занятость и онлайн-образование расширили международные связи и снизили барьеры для общения и торговли.
</a:t>
            </a:r>
            <a:endParaRPr lang="en-US" sz="1289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экономике важны не только товары, но и данные, программные решения и репутация бренда. Поэтому страны и компании конкурируют за технологии, специалистов и пользователей платформ.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сфера услуг включает склады, распределительные центры, экспресс-доставку и сервис управления заказами. Без этих звеньев невозможно быстро перемещать товары между странами и крупными городами.
</a:t>
            </a:r>
            <a:endParaRPr lang="en-US" sz="1289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продукт проходит путь от идеи и сырья до продажи, сервиса и повторных доходов.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добавленной стоимости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 глобальные сети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сборки до бренда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автомобилестроении и электронике корпорации нередко разделяют этапы производства между несколькими государствами. Одни страны специализируются на исследованиях и дизайне, другие — на сборке, тестировании и поставках комплектующих.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ТНК меняет занятость, стандарты качества и структуру экспорта. Вокруг их предприятий формируются промышленные узлы, технопарки и логистические зоны, которые связывают локальные экономики с мировыми рынками.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Штаб-квартира и мир филиалов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принимаются в одном центре, а производство и логистика распределяются по разным странам. Такая схема позволяет ТНК быстро перестраивать поставки, снижать издержки и использовать различия в налогах, кадрах и инфраструктуре.
</a:t>
            </a:r>
            <a:endParaRPr lang="en-US" sz="8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80" y="1394038"/>
            <a:ext cx="408544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больше доля услуг и сложной продукции; менее развитые страны чаще зависят от сырья, сельского хозяйства и внешней конъюнктуры.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обобщенным данным ООН, Всемирного банка и международной торговой статистики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страны по уровню доходов, занятости, урбанизации и месту в международной торговле.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регионов мира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8" y="1291100"/>
            <a:ext cx="225675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устойчивого развития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мира доступ к пресной воде уже влияет на промышленность, сельское хозяйство и расселение населения. Поэтому водосбережение становится важной частью экономической политики.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уменьшает отходы и снижает потребность в добыче новых ресурсов. Такой подход особенно важен для городов, где сосредоточены потребление, транспорт и перерабатывающие предприятия.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Циркулярная экономика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Электробусы, железные дороги и более эффективная логистика помогают уменьшать выбросы и шум. Развитие экологичного транспорта напрямую связано с качеством воздуха и жизнью в мегаполисах.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задают ориентиры по сокращению выбросов и защите природных систем. Для стран это уже не только экологическая, но и экономическая задача долгосрочного развития.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политика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общая логика и ключевые тенденции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страны через торговлю, транспорт, капитал и технологии, а его география отражает ресурсы, инфраструктуру и уровень развития. Главный урок темы — развитие мира остается неравномерным.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2026-06-03T01:51:42Z</dcterms:created>
  <dcterms:modified xsi:type="dcterms:W3CDTF">2026-06-03T01:51:42Z</dcterms:modified>
</cp:coreProperties>
</file>