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Равносильность в геометрии: почему эквивалентность утверждений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вопрос: когда преобразование условия не меняет множество решений и не «прячет» лишние случаи?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контекст: где возникает равносильность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Равносильность появляется, когда исходное геометрическое условие переводят в другую форму и должны сохранить тот же набор решений. Особенно это видно в доказательствах, координатных вычислениях и при замене моделей: через координаты, векторы или уравнения.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равносильных геометрических формулировок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формулировки в геометрии равносильны, если они описывают одно и то же множество объектов: точек, прямых, окружностей или конфигураций. Тогда «решения» совпадают по составу, а не только по смыслу.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Равносильность сохраняется, когда переход к новой формулировке можно обратить: вернувшись обратно, вы получаете исходный набор решений. При этом не должно появиться ни новых объектов, ни исчезнуть допустимые.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критерий такой: множество удовлетворяющих утверждению объектов в точности совпадает. Поэтому сравнивают именно геометрические множества, а не буквальное совпадение текста или формул.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82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94169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решений в геометрической задаче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как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задаче множество решений — это могут быть точки плоскости. Например, условие «все точки, равноудалённые от A и B» задаёт серединный перпендикуляр к отрезку AB как точное геометрическое множество.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совпадению множества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равносильности — совпадение именно множества решений. Это важно: словесная формулировка может звучать похоже, но если множество точек различается, переход нельзя считать корректным.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как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геометрии равносильность часто связывают с окружностями. Условие «все точки на расстоянии R от центра O» соответствует окружности радиуса R и не допускает подмены «похожей» фигурой.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как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может быть линией. Если множество решений описывает прямую, то равносильность означает: разные аналитические записи соответствуют одной и той же геометрической прямой на плоскости.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254319"/>
            <a:ext cx="3887700" cy="24298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равносильные преобразования в геометрии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преобразования сохраняют геометрический смысл: они меняют запись, но не расширяют и не сужают множество допустимых решений.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преобразование обратимо и не вводит ограничений, оно обычно равносильно: вы меняете форму записи, но сохраняете один и тот же геометрический смысл.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программа по алгебре и аналитической геометрии (общие правила преобразований)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преобразования сохраняют геометрический смысл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преобразование меняет ограничения и чем проще его обратить, тем выше шанс сохранить все решения геометрической конфигурации.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опаснее всего шаги, которые скрыто меняют область допустимых значений или искажают знак/корень, — поэтому после них нужна проверка.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классификация обратимости преобразований (дидактический вывод)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равносильность нарушается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Равносильность ломается, если преобразование не обратимо для всех допустимых случаев. Тогда новая запись начинает допускать то, что раньше было невозможно, или теряет часть исходных решений.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Характерный риск даёт возведение обеих частей в квадрат: оно может «спрятать» знак. Аналогично опасно умножение на выражение, которое может обратиться в ноль, — меняется структура допустимых значений.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возникают и при переходе к модулю без аккуратного учёта знака, а также при упрощениях уравнений, описывающих пересечения фигур. В координатной геометрии это часто проявляется при работе с окружностями и касательными.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равносильного преобразования геометрической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на идее «обратимость + проверка по исходной конфигурации».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объект — разные алгебраические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на плоскости может быть задана общим уравнением Ax + By + C = 0, а может — уравнением с угловым коэффициентом y = kx + b. Если эти записи описывают ту же линию, они равносильны как описания геометрического объекта.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равносильных описаний прямой на плоскости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координатной плоскостью и смыслом равносильности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прямую можно задать параметрически или в векторной форме. На рисунке одна и та же линия совпадает при разных подписях, и равносильность понимается как совпадение множества её точек, а не совпадение самих формул.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результат не добавляет лишних решений и совпадает с исходным геометрическим условием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возведения в квадрат проверяют решения подстановкой, можно отсеять посторонние варианты. Цель — сохранить именно 0 дополнительных решений по исходной формулировке.
</a:t>
            </a:r>
            <a:pPr algn="ctr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подстановкой в исходное геометрическое условие (общий учебный подход)
</a:t>
            </a:r>
            <a:endParaRPr lang="en-US" sz="115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3954" y="1151850"/>
            <a:ext cx="2183292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9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равносильных и неравносильных шагов в геометрических доказательствах
</a:t>
            </a:r>
            <a:endParaRPr lang="en-US" sz="2329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конкретные алгебраические действия влияют на множество решений в координатной модели геометрического объекта. Важно не только получить верное вычисление, но и не изменить конфигурацию.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Равносильность — это контроль и для множества решений, и для допустимой конфигурации; опасные шаги чаще всего приводят к появлению посторонних точек или к потере допустимых.
</a:t>
            </a:r>
            <a:endParaRPr lang="en-US" sz="949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курса аналитической геометрии и алгебраических преобразований уравнений (обобщение школьной практики).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дополнительных ограничений в геометрии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ограничений возникает в аналитической записи: у переменных есть «разрешённые» значения, иначе уравнение перестаёт описывать исходную геометрию.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преобразованиях не следить за областью допустимых значений, легко получить формально верное уравнение с несуществующими точками или линиями.
</a:t>
            </a:r>
            <a:endParaRPr lang="en-US" sz="117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Педагогическое обобщение тем школьной аналитической геометрии; без привязки к внешней статистике (доли оценочные по структуре типовых задач).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 в геометрических моделях
</a:t>
            </a:r>
            <a:endParaRPr lang="en-US" sz="2283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Задание 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Указывают, какие объекты рассматриваются и какие величины им соответствуют: координаты точек, длины, углы, параметры. От исходного смысла зависят допустимые значения переменных.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Контроль после преобразований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процессе появляются корни, дроби, модули или дробно-линейные выражения, проверяют, что аргументы и знаменатели попадают в допустимую область; решения «вне ОДЗ» исключают.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Перевод на язык уравнений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Переходят к аналитической форме: вводят координаты, выражают расстояния, площади или тригонометрические зависимости. Уже здесь появляются условия на знак, область и ограничения выражений.
</a:t>
            </a:r>
            <a:endParaRPr lang="en-US" sz="1195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4: Возврат к геометрической проверке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сравнивают полученные координаты, радиусы, углы или параметры с исходной конфигурацией. Несовпадение означает посторонние решения или потерю допустимых.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геометрия как основной пример равносильности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 классе равносильность особенно хорошо видна в аналитической геометрии: одно и то же множество точек можно описывать уравнением прямой, окружности или кривой в разных алгебраических формах, полученных преобразованиями.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уравнение окружности в стандартном виде после раскрытия скобок и приведения подобных членов превращается в общее уравнение. При корректных действиях это не меняет геометрический объект, задавая ту же окружность.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Равносильность здесь означает совпадение набора точек на координатной плоскости, а не буквальное совпадение формул. Поэтому доказательство обычно завершают проверкой: каждое решение соответствует одной и той же фигуре.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преобразовании геометрических условий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там, где алгебраическая форма меняется быстрее, чем выполняется проверка допустимости и соответствия исходной геометрии.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преобразований не проверить ОДЗ и не подставить решения в исходное условие, равносильность легко нарушить даже при «правильных» вычислениях.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затруднений старшеклассников при решении задач по аналитической геометрии; без опоры на конкретную статистику.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Равносильные и следственные преобразования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Равносильное преобразование не меняет множество решений: каждое допустимое решение исходного уравнения остаётся решением преобразованного, и наоборот. Геометрический объект при этом сохраняется как множество точек.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Следственное преобразование даёт только необходимость: из исходного условия можно получить новое, но обратный шаг не всегда восстанавливает прежнее полностью. Поэтому множество решений может стать шире или «сжаться» без гарантии эквивалентности.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геометрии следственные переходы часто используют для упрощения: избавляются от корней, модулей или дробей. Однако после таких шагов нужно дополнительное сопоставление с исходной фигурой, точкой или конфигурацией.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это означает: после избавления от корня или модуля обязательно проверять решения подстановкой в исходное условие. Так подтверждается, какие точки действительно принадлежат требуемой геометрической линии или отношению.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в геометрической задаче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контроля равносильности после квадратов, модулей, корней и преобразований окружностей, касательных и расстояний.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окружность — две алгебраические записи
</a:t>
            </a:r>
            <a:pPr algn="ct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одну и ту же окружность, но записанную сначала в стандартном виде с центром и радиусом, а затем — в общем виде после раскрытия скобок. На плоскости это будет одна и та же линия. Равносильность читается по совпадению множества точек.
</a:t>
            </a:r>
            <a:endParaRPr lang="en-US" sz="1158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прямой совпадают на графике
</a:t>
            </a:r>
            <a:pPr algn="ctr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может иметь вид с угловым коэффициентом и свободным членом, а может быть представлена общим уравнением Ax+By+C=0. Графически это одна и та же линия. Если формулы получены без потери ОДЗ и с обратимостью шагов, их решения совпадают как точки плоскости.
</a:t>
            </a:r>
            <a:endParaRPr lang="en-US" sz="1084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эквивалентности на координатной плоскости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402" y="1159575"/>
            <a:ext cx="3341696" cy="2619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безопасной работы с равносильностью в геометрии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ключевые «контрольные точки», которые помогают не потерять и не добавить решения при преобразованиях уравнений в координатной геометрии.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контроля ОДЗ и подстановки равносильность превращается в формальность: именно геометрическая проверка отделяет допустимые решения от посторонних.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к решению задач по аналитической геометрии: контроль равносильности и области допустимых значений.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равносильность и не «сломать» геометрию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Равносильность в геометрии — это совпадение одного и того же множества точек и конфигураций при разных записях. Надёжность обеспечивают обратимость преобразований, контроль ОДЗ и проверка на посторонние решения.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2026-05-12T07:11:07Z</dcterms:created>
  <dcterms:modified xsi:type="dcterms:W3CDTF">2026-05-12T07:11:07Z</dcterms:modified>
</cp:coreProperties>
</file>