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организмов на материках: особенности и разнообразие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распределены по шести материкам с разными условиями и биоразнообразием.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 и их значение для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огромные суши, окружённые океанами, создающие уникальные климатические и природные зоны. Изоляция материков формировала особые виды животных и растений, отражая многообразие жизни на планете.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богатство природных зон и видов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пустыни Азии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формируют климат и среду для редких видов, а пустыня Гоби — суровая зона с уникальными растениями и животными.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Азии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тигров на Индии и Китая до амурских леопардов на Дальнем Востоке — разнообразие хищников и травоядных отражает климатические зоны континента.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Азии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преобладает лиственница, в тропиках — бамбук и мангровые леса, обеспечивая разнообразие сред обитания.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саванны и уникальные существа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пустынь и саванн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крупнейшая пустыня, вокруг которой развились адаптированные к засухе растения, например, баобабы.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саванн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Слоны, львы, жирафы и зебры — основные жители открытых пространств, приспособленные к сезонным изменениям.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джунглей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леса приютили множество обезьян и леопардов, где влажные условия способствуют богатству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обитатели Северной Америки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 свободно пасутся на прериях, где когда-то бродили огромные стада.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Медведи-гризли и лоси населяют обширные хвойные леса, богатые пищей и укрытием.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Мигрирующие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Белоголовые орланы и тысячи видов птиц сезонно перемещаются в поисках пищи и гнезд.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секвойи и клёны формируют уникальные лесные экосистемы с гигантской растительностью.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амазонские леса и горы Анды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сельва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влажный тропический лес с более чем 40 тысячами видов растений, играющий ключевую роль в климате и биоразнообразии.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животные Амазонки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Ленивцы, капибары и розовые речные дельфины — примеры эндемиков, живущих только в этом регионе.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Анд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Высокогорье Анды с викунями и кондорами создаёт отдельный биом с особыми растениями, такими как картофель, выращиваемый на больших высотах.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Антарктиде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покрыта льдом, температура летом редко поднимается выше -20°C. Здесь почти нет наземных организмов из-за суровых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обитатели — пингвины, морские слоны и тюлени, а большая часть жизни сосредоточена в окружающем океане, где живёт криль и крупные киты.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уникальные эндемики и природа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коалы и вомбаты — доминирующие сумчатые, уникальные из-за длительной изоляции материка.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птиц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 — яркая и редкая птица, обитающая в тропических лесах Австралии, символ биоразнообразия континента.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Эвкалипты и акации широко распространены, адаптированы к засушливому климату и поддерживают экосистемы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и климат материков в сравнении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основными животными, растениями и климатом на каждом материке, подчёркивая их природные особенности.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материк характеризуется специфической флорой и фауной, соответствующей климатическим условиям и эволюционной истории.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экологических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позвоночных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содержат наибольшее число позвоночных благодаря разнообразным средам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видов на тропических материках подчёркивает важность их охраны. Антарктида занимает последнее место из-за экстремальных условий.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(МСОП),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 материков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горные цепи, например Гималаи и Анды, разделяют регионы и мешают животным свободно пересекать территории, что приводит к развитию уникальных видов в разных зонах.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преграды вокруг Австралии и Антарктиды изолируют их флору и фауну, создавая особенные экосистемы. Большие пустыни, такие как Сахара и Гоби, ограничивают миграцию многих животных 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разным условиям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приспособлены к длительному отсутствию воды, сохраняя влагу и эффективно регулируя температуру в экстремальных пустынных условиях Азии и Африки.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в Антарктиде защищают свои яйца от сильных морозов, создавая теплообменные цепочки и используя плотное оперение для сохранения тепла.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в Южной Америке и эвкалипт в Австралии имеют особенности, позволяющие выдерживать засушливые периоды и высокие температуры, минимизируя испарение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материковую биоту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 и вырубка лесов сокращают естественные места обитания многих видов, приводя к уменьшению биоразнообразия и угрозе исчезновения некоторых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неконтролируемая охота снижают численность редких видов, таких как тигры и слоны. Охраняемые территории помогают сохранять природу и восстанавливать популяции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56" y="2232425"/>
            <a:ext cx="3770338" cy="216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заповедники и парки по материкам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важнейшие охраняемые территории, их месторасположение и основные виды, находящиеся под защитой на каждом материке.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играют ключевую роль в сохранении редких видов и экосистем, поддерживая биологическое разнообразие материков.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международных природоохранных организаций,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диаграмма: угроза исчезновения видов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уязвимыми являются тропические материки с высокой плотностью населения и интенсивным использованием природных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исчезновение видов напрямую связано с деятельностью человека и экологическими проблемами в тропических регионах.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МСОП,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 между материками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ежегодно перемещаются между Евразией и Африкой, используя различные природные ландшафты для охоты и гнездования.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китов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совершают долгие перемещения между холодными и тёплыми водами у полюсов, обеспечивая доступ к пище и подходящим условиям для размножения.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периоды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эпохи животные расширяли ареалы, переходя по ледяным мостам, что способствовало разнообразию видов на материках.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антропогенное воздействие влияют на маршруты миграции, ведя к адаптациям или сокращению популяций.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 и жизнь организмов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извержения вызывают разрушение лесов и гибель животных, как это случилось при извержении Тамбора в 1815 году с глобальными последствиями.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наводнения сокращают численность видов, а падение астероида 65 млн лет назад привело к массовому вымиранию, включая динозавров, изменив ход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научные открытия на материках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Амазонии и Юго-Восточной Азии обнаружены новые виды млекопитающих и насекомых, расширяющие представления о биоразнообразии.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выявляют взаимосвязь и происхождение видов из разных частей света, подтверждая сложные миграционные и эволюционные связи.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 позволяют отслеживать миграции животных и динамику изменений ландшафта, что помогает в охране природы и планировании.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биоразнообразия материков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служат источником продуктов питания, лекарственных средств и сырья, поддерживая жизнедеятельность человека и экономику.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видов укрепляет экологические системы, помогает адаптироваться к климатическим изменениям и предотвращает деградацию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биоразнообразия материков для будущего Земли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разнообразие жизни на материках обеспечивает устойчивость экосистем и развитие человеческого общества, поэтому его сохранение — залог здоровья планеты и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2026-05-08T08:48:35Z</dcterms:created>
  <dcterms:modified xsi:type="dcterms:W3CDTF">2026-05-08T08:48:35Z</dcterms:modified>
</cp:coreProperties>
</file>