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лет изменений привели к появлению Homo sapiens.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истоков рода человеческого
</a:t>
            </a:r>
            <a:endParaRPr lang="en-US" sz="290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восстанавливает прошлое
</a:t>
            </a:r>
            <a:endParaRPr lang="en-US" sz="240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изучают по костям, каменным орудиям, ДНК и следам древних ландшафтов. Эти источники помогают увидеть не только виды, но и крупные изменения в теле, мозге и культуре.
</a:t>
            </a:r>
            <a:endParaRPr lang="en-US" sz="1399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этап эволюции
</a:t>
            </a:r>
            <a:endParaRPr lang="en-US" sz="3356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7 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семи миллионов лет назад отделилась линия гоминин, ведущая к человеку. Это был поворот, после которого началась собственная эволюционная история рода.
</a:t>
            </a:r>
            <a:endParaRPr lang="en-US" sz="1682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Африки становился суше, а леса сменялись открытыми пространствами, редколесьями и саваннами. Среда стала разнообразнее и требовала большей подвижности.
</a:t>
            </a:r>
            <a:endParaRPr lang="en-US" sz="1682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Прямохождение, дальние переходы и более гибкое поведение дали нашим предкам новые способы добывать пищу и выживать в нестабильных условиях.
</a:t>
            </a:r>
            <a:endParaRPr lang="en-US" sz="1682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гоминины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ветвь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Гоминины — это не «первые люди», а более широкая ветвь после отделения от линии шимпанзе. В неё входят разные формы, связанные общими эволюционными признаками.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 австралопитеков, ранних Homo, неандертальцев и Homo sapiens. Они не были одинаковыми, но происходили из родственной линии.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объединяют устойчивое прямохождение, постепенные изменения зубов и кисти, а также рост и усложнение мозга, повлиявшие на образ жизни.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термина важно, потому что эволюция человека — это не один вид, а длинная цепь родственных форм и ответов на разные условия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ранних людей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не прямую линию, а сосуществование нескольких ветвей на протяжении десятков и сотен тысяч лет.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формы появились задолго до Homo sapiens, а некоторые линии существовали одновременно и даже пересекались по времени.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палеоантропологии; датировки округлены по общепринятым оценкам.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прямохождение изменило всё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на двух ногах освободило руки для переноски пищи, детёнышей и орудий. Это расширило повседневные возможности и сделало поведение предков человека заметно гибче.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улучшало обзор над высокой травой и помогало раньше замечать добычу или опасность. Для жизни в открытой местности это было серьёзным преимуществом.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походка уменьшала нагрев тела под прямым солнцем. В жарком климате это повышало выносливость и позволяло дольше двигаться в течение дня.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4–2 млн лет назад
</a:t>
            </a:r>
            <a:endParaRPr lang="en-US" sz="299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мозг не мешал австралопитекам уверенно ходить на двух ногах и жить между деревьями и открытой местностью.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уже сочетали двуногость с приспособленностью к смешанному образу жизни.
</a:t>
            </a:r>
            <a:endParaRPr lang="en-US" sz="184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палеоантропологии.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как продолжение руки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сколы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орудия были простыми по форме, но давали большое преимущество. С их помощью можно было разделывать туши, раскалывать кости и получать больше пищи.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вместо случайности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стал не просто предметом, а продолжением руки. Орудие требовало выбора материала, точного удара и понимания результата, а значит — обучения и опыта.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стратегия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орудий показывает рост зависимости от технологии. Выживание всё сильнее определялось не только телом, но и умением использовать окружающую среду.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добычи к кооперации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совместная добыча пищи усиливала координацию, обучение и внутренние связи группы.
</a:t>
            </a:r>
            <a:endParaRPr lang="en-US" sz="7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большой шаг вперёд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существование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жил почти два миллиона лет и стал самым долговечным представителем раннего рода Homo.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 время увеличились мозг, выносливость и способность к длительным переходам по открытым ландшафтам.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первым широко расселился за пределы Африки и приспособился к разным природным зонам.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успех связан не с одной чертой, а с сочетанием тела, поведения и технологий.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его последствия для людей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согревал в холодные ночи, отпугивал хищников и продлевал активное время после заката. Там, где появлялся очаг, люди могли задерживаться дольше и чувствовать себя безопаснее.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Приготовленная пища легче пережёвывается и переваривается, а значит, требует меньше затрат на обработку. Это повышало доступность энергии и могло поддерживать рост мозга и общую выносливость.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огня люди чаще собирались вместе, обменивались наблюдениями и обучали молодых. Очаг становился центром стоянки, где укреплялись доверие, координация и совместные привычки.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использование огня меняло образ жизни не меньше, чем орудия. Оно создавало условия для устойчивых групп, более сложного поведения и постепенного усложнения социальных связей.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человечества: неандертальцы и денисовцы
</a:t>
            </a:r>
            <a:endParaRPr lang="en-US" sz="2406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древних людей показывает, что эволюция не шла по одной линии: рядом с Homo sapiens существовали близкие виды и группы, отличавшиеся временем, ареалом и степенью родства.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ветвящееся происхождение человека: близкие группы сосуществовали, а не сменяли друг друга строго по очереди.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палеоантропологии и древней ДНК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сформировался в Африке примерно 300 тысяч лет назад. Его находки показывают сочетание современных черт с длительной эволюционной историей, а не мгновенное появление готового вида.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вида характерны высокий лоб, уменьшенные надбровья и более тонкий скелет. Эти признаки связаны не только с внешним обликом, но и с перестройкой мозга и тела.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Homo sapiens особенно развиты память, планирование и способность учитывать намерения других людей. Такое поведение помогало выживать в сложных группах и в меняющейся среде.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нашего вида — умение накапливать и передавать культуру. Знания, нормы и навыки переходят от поколения к поколению и постоянно усложняются.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Homo sapiens из Африки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из разных наук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происхождения Homo sapiens из Африки подтверждается сразу несколькими источниками: ископаемыми находками, сравнением ДНК и анализом родства современных популяций.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волна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выход за пределы Африки произошёл примерно 60–70 тысяч лет назад. После этого люди довольно быстро расселились по Евразии, используя разные природные зоны.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Австралии требует дальних переходов и, вероятно, морских переправ. Это показывает, что ранние люди были технически и социально достаточно гибкими для новых сред.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освоение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Homo sapiens достиг Америки, приспосабливаясь к холоду, новым ландшафтам и сезонным ресурсам. Расселение шло не мгновенно, а в несколько этапов.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другими людьми древности
</a:t>
            </a:r>
            <a:endParaRPr lang="en-US" sz="2448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неандертальцев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древней ДНК показал, что у большинства людей вне Африки есть небольшая доля неандертальского наследия. Это означает, что контакты между группами были реальными и длительными.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денисовцев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жителей Океании обнаруживаются фрагменты денисовской ДНК. Значит, на пути расселения Homo sapiens происходили встречи не с одной, а с несколькими древними популяциями.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без простых схем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не отменяет различий между группами, но подчёркивает сложность человеческой истории. Эволюция людей включала не только расхождение ветвей, но и их частичное слияние.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позволила передавать не только отдельные сигналы, но и сложные сообщения: планы охоты, правила поведения, предостережения и объяснения причин. Это резко расширило возможности совместных действий.
</a:t>
            </a:r>
            <a:endParaRPr lang="en-US" sz="1120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сделал большие группы более устойчивыми, потому что люди получили способ договариваться и координировать действия без постоянного личного наблюдения. Это усилило доверие и взаимную зависимость.
</a:t>
            </a:r>
            <a:endParaRPr lang="en-US" sz="1135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речь взрослые могли обучать детей быстрее и точнее, чем только подражанием. Знание стало накапливаться, сохраняться и совершенствоваться, а не каждый раз возникать заново.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язык и социальная кооперация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нормы: забота, обучение, погребения
</a:t>
            </a:r>
            <a:endParaRPr lang="en-US" sz="258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слабого не оставляли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стоянке учёные находят скелет пожилого человека с тяжёлыми травмами, которые он пережил при помощи группы. Такие находки говорят о заботе, без которой он не выжил бы.
</a:t>
            </a:r>
            <a:endParaRPr lang="en-US" sz="152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мёртвых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находке рядом с телом лежат предметы и следы аккуратного захоронения. Это заставляет думать, что важны были не только практические действия, но и особое отношение к умершим.
</a:t>
            </a:r>
            <a:endParaRPr lang="en-US" sz="152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долгого ухода за больным или травмированным человеком показывают, что древние люди учили друг друга и принимали ответственность за членов группы. Социальная поддержка становилась частью выживания.
</a:t>
            </a:r>
            <a:endParaRPr lang="en-US" sz="15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искусство: рождение культурного мышления
</a:t>
            </a:r>
            <a:endParaRPr lang="en-US" sz="1726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42125" y="12051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знаки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символические действия были простыми: окрашивание тела, использование охры и личных украшений. Они отмечали принадлежность к группе и, вероятно, выражали статус или особую роль.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125" y="2062688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личные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появляются раковины, подвески и другие украшения, которые уже не служат выживанию напрямую. Их смысл связан с памятью, обменом и намеренным созданием образа человека.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42125" y="29203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 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изображения и фигурки показывают, что люди могли удерживать в сознании сложные образы и передавать их другим. Это важный шаг к культурному мышлению.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2125" y="37779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культурная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символы закрепляются в традиции, они становятся общей памятью группы. Так возникает культура, которая хранит смыслы дольше жизни одного поколения.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кочевья к более сложным обществам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люди жили охотой и собирательством, перемещаясь вслед за ресурсами. Такой образ жизни требовал гибкости, знания местности и умения быстро приспосабливаться к сезону.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 и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земледелие и приручение животных, а вместе с ними — запасы пищи и более предсказуемый быт. Это сделало возможными постоянные поселения и рост населения.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излишки начали накапливаться, усилился обмен между группами, а труд стал распределяться по ролям. Общество усложнилось, потому что не все занимались одним и тем же.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стали центрами новых связей, где возникали правила совместной жизни, обмен знаниями и более тесные общественные отношения. Так формировались ранние сложные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итог эволюции и культуры
</a:t>
            </a:r>
            <a:endParaRPr lang="en-US" sz="2981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 — это не прямая лестница, а разветвлённое дерево, где биологические изменения и культура развивались вместе. Именно их сочетание сделало Homo sapiens видом, способным непрерывно менять собственный мир.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2026-07-26T07:22:40Z</dcterms:created>
  <dcterms:modified xsi:type="dcterms:W3CDTF">2026-07-26T07:22:40Z</dcterms:modified>
</cp:coreProperties>
</file>