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части образуют целое и почему это важно.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 значение комплексов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комплексом в науке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 комплексом называют части, которые соединены и действуют вместе, создавая общий результат.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как единая система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40033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отличается от обычного набора тем, что его элементы не просто находятся рядом, а связаны между собой и влияют друг на друга. Именно эта взаимосвязь создаёт общий результат.
</a:t>
            </a:r>
            <a:endParaRPr lang="en-US" sz="1399" dirty="0"/>
          </a:p>
        </p:txBody>
      </p:sp>
      <p:sp>
        <p:nvSpPr>
          <p:cNvPr id="9" name="Text 3"/>
          <p:cNvSpPr txBox="1"/>
          <p:nvPr/>
        </p:nvSpPr>
        <p:spPr>
          <a:xfrm>
            <a:off x="3305656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комплекса есть общая задача, ради которой он существует. Если части работают отдельно и не помогают друг другу, система теряет смысл и не даёт нужного эффекта.
</a:t>
            </a:r>
            <a:endParaRPr lang="en-US" sz="1488" dirty="0"/>
          </a:p>
        </p:txBody>
      </p:sp>
      <p:sp>
        <p:nvSpPr>
          <p:cNvPr id="10" name="Text 4"/>
          <p:cNvSpPr txBox="1"/>
          <p:nvPr/>
        </p:nvSpPr>
        <p:spPr>
          <a:xfrm>
            <a:off x="6071231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областях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системы встречаются в химии, биологии и повседневной жизни. Везде важны не только сами компоненты, но и то, как они соединены и взаимодействуют.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262" y="1245345"/>
            <a:ext cx="425700" cy="3405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ключа к пониманию комплекса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из каких компонентов состоит система. Это помогает понять, какие части образуют основу комплекса и какие элементы в нём главные, а какие второстепенные.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выясняют, какую работу выполняет весь комплекс. Функция объясняет, зачем система существует и почему её элементы важны именно в таком сочетании.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смотрят, как части связаны между собой. Связи показывают, удерживает ли система компоненты вместе и могут ли они передавать действие или информацию.
</a:t>
            </a:r>
            <a:endParaRPr lang="en-US" sz="12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состав комплекса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Главный элемент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главный элемент системы: именно он определяет её устройство и часто задаёт направление работы. Без этого шага трудно понять, где находится центр комплекса.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Роли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выделите вспомогательные части и уточните, какую роль играет каждая из них. Одни элементы поддерживают систему, другие помогают ей работать точнее и устойчивее.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Связь между частями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шаг — определить тип связи между компонентами. Если связь прочная и согласованная, комплекс сохраняет целостность и выполняет свою общую задачу.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химический комплекс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химическом комплексе центральную роль играет атом или ион, вокруг которого располагаются другие частицы. Именно он объединяет систему и определяет её основные свойства.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лигандов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Лиганды присоединяются к центру и удерживаются рядом благодаря химическому взаимодействию. Они не просто окружают центр, а участвуют в создании устойчивой структуры.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делает систему более упорядоченной, чем отдельные части поодиночке. Поэтому химический комплекс рассматривают как особую форму объединения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химического комплекса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8330" y="13393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сначала выделяют центральный атом или ион. Его обычно помещают в середину, чтобы сразу было видно, кто управляет всей системой.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6975" y="25035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лиганды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вокруг центра размещают лиганды. Их расположение помогает понять, какие части связаны с основным элементом и как они удерживаются вместе.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26975" y="367910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Обозначить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отмечают связи между центром и окружением. Именно эти связи показывают, почему комплекс остаётся единым и чем он отличается от случайного набора частиц.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химические комплексы важны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комплексы могут повышать устойчивость веществ и помогать им сохранять нужные свойства в растворе. Это особенно важно, когда условия среды быстро меняются.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реакциях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 реакциях и помогают веществам вступать во взаимодействие тогда, когда это необходимо. Так комплекс становится частью более сложных химических процессов.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системы важны и для живых организмов, где многие вещества работают только в определённой форме. Без комплексов некоторые процессы шли бы намного хуже.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комплекса на части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Мини-активность: разберите любой пример и проверьте, как части связаны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белковый комплекс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белковом комплексе каждая субъединица выполняет свою работу: одна распознаёт нужную молекулу, другая удерживает её рядом, третья помогает запустить реакцию или передать сигнал дальше.
</a:t>
            </a:r>
            <a:endParaRPr lang="en-US" sz="1280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соединение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белков происходит не случайно: важны подходящие участки поверхности, форма молекул и условия среды. Благодаря этому комплекс собирается точно и может работать без лишних ошибок.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комплексы помогают клетке быстро реагировать на изменения, координировать процессы и сохранять порядок внутри организма. Без них многие реакции шли бы медленнее и менее надёжно.
</a:t>
            </a:r>
            <a:endParaRPr lang="en-US" sz="13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белковый комплекс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Белковый комплекс начинается с отдельных субъединиц — это могут быть целые белки или их части. Каждая субъединица выполняет свою роль, но по-настоящему работает только в общем соединении.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контакты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удерживаются за счёт контактных поверхностей, где молекулы подходят друг к другу по форме и свойствам. Именно эти участки обеспечивают точную сборку без случайного соединения.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комплекс действует как единая система: одни части узнают молекулу, другие удерживают её, третьи запускают реакцию. Поэтому значение комплекса определяется не числом деталей, а их согласованной работой.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белковые комплексы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реакций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Комплексы ускоряют клеточные реакции: когда белки соединены правильно, им легче сближать нужные молекулы и проводить процесс быстрее, чем по отдельности.
</a:t>
            </a:r>
            <a:endParaRPr lang="en-US" sz="1069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комплексы помогают клетке передавать информацию. Одна часть распознаёт сигнал, другая принимает его и передаёт дальше, чтобы нужная реакция началась вовремя.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сборка делает работу точнее: белки удерживают нужные вещества, не путая их с лишними, и уменьшают число ошибок в клетке.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комплексы могут защищать клетку, помогая ей быстро реагировать на изменения и поддерживать внутреннее равновесие даже в сложных условиях.
</a:t>
            </a:r>
            <a:endParaRPr lang="en-US" sz="11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примера показывают одну и ту же логику: компонентам нужна связь и общая функция. Отличается только уровень организации 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химии и биологии комплекс строится по общему принципу, но работает в разном масштабе: от молекул до клеточных механизмов.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 двух примеров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витаминно-минеральный комплекс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комплексы объединяют вещества, которые дополняют друг друга. Организм получает не один изолированный компонент, а более удобное сочетание для питания и поддержки работы систем.
</a:t>
            </a:r>
            <a:endParaRPr lang="en-US" sz="1362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по отдельности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ценность связана с тем, что разные вещества могут участвовать в одном процессе. Поэтому важно смотреть не только на отдельную пользу, но и на сочетание компонентов.
</a:t>
            </a:r>
            <a:endParaRPr lang="en-US" sz="1362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практическом смысле витаминно-минеральные комплексы используют, когда нужно пополнить рацион. Однако их состав должен быть разумным и соответствовать возрасту и потребностям человека.
</a:t>
            </a:r>
            <a:endParaRPr lang="en-US" sz="13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витаминный комплекс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комплекса обычно находятся витамины: они участвуют в обмене веществ, помогают росту и поддерживают работу органов. Каждый витамин важен в своей дозе и для своей задачи.
</a:t>
            </a:r>
            <a:endParaRPr lang="en-US" sz="978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витаминам добавляют минералы, например кальций, магний или железо. Они участвуют в формировании тканей, передаче сигналов и работе ферментов, поэтому дополняют действие витаминов.
</a:t>
            </a:r>
            <a:endParaRPr lang="en-US" sz="978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определяют с учётом того, как вещества сочетаются между собой. Одни компоненты помогают усвоению других, а неподходящие сочетания могут снизить пользу комплекса.
</a:t>
            </a:r>
            <a:endParaRPr lang="en-US" sz="978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мера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Дозировка имеет решающее значение: полезные вещества не работают лучше просто от избытка. Слишком большая доза может быть нежелательной и нарушать баланс в организме.
</a:t>
            </a:r>
            <a:endParaRPr lang="en-US" sz="9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 меняет результат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меняется итог при изменении состава и условий соединения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комплекс работает хуже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Неподходящий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система кажется полной, но один компонент выбран неверно или не подходит по свойствам. Уже на этом этапе закладывается снижение эффективности.
</a:t>
            </a:r>
            <a:endParaRPr lang="en-US" sz="1253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Сбой в 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нарушается согласованная работа: части соединяются слабее, реакция идёт медленнее или сигнал передаётся не так, как нужно.
</a:t>
            </a:r>
            <a:endParaRPr lang="en-US" sz="1254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Плохой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комплекс становится менее стабильным или даёт нежелательный эффект. Поэтому важны не только сами вещества, но и их баланс и условия.
</a:t>
            </a:r>
            <a:endParaRPr lang="en-US" sz="12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Комплексы в обычной жизни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упражнений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упражнений объединяет несколько движений в одну тренировку. Если выполнять их вместе и в нужном порядке, результат для силы, выносливости и координации становится заметнее.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задач в учебе помогает решать не одну, а сразу несколько взаимосвязанных проблем. Такой подход учит видеть связь между частями и искать общий ответ.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мер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мер нужен, когда одной меры недостаточно. Несколько действий, направленных на одну цель, работают надёжнее, чем разрозненные шаги без общего плана.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можно читать как цепочку: сначала выбирают состав, затем проверяют связи, после этого оценивают функцию и общий смысл системы.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→ связи → функция → значение
</a:t>
            </a:r>
            <a:endParaRPr lang="en-US" sz="221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по цепочке, тем полнее понимание комплекса: от деталей к работе системы и её роли.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 — это система, где важны не только части, но и их связь, работа и результат. Если помнить три слова — состав, связи, функция — любой пример становится понятнее.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принцип в разных темах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2026-07-27T01:11:17Z</dcterms:created>
  <dcterms:modified xsi:type="dcterms:W3CDTF">2026-07-27T01:11:17Z</dcterms:modified>
</cp:coreProperties>
</file>