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имени числительного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числительные устроены и как правильно их анализировать.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встречаем числительные на уроках, в датах, расписании и задачах. Чтобы точно понимать их роль в предложении, нужно уметь определять форму, разряд и грамматические признаки слова.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повседневной речи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числительное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90425" y="119067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 — самостоятельная часть речи, которая называет количество или порядок предметов при счёте и отвечает на вопросы сколько? который? какой по счёту?
</a:t>
            </a:r>
            <a:endParaRPr lang="en-US" sz="1038" dirty="0"/>
          </a:p>
        </p:txBody>
      </p:sp>
      <p:sp>
        <p:nvSpPr>
          <p:cNvPr id="13" name="Text 3"/>
          <p:cNvSpPr txBox="1"/>
          <p:nvPr/>
        </p:nvSpPr>
        <p:spPr>
          <a:xfrm>
            <a:off x="690425" y="189702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выражают число, точное количество, последовательность или часть целого. Поэтому они помогают описывать предметы без указания действия и без прямого называния признака.
</a:t>
            </a:r>
            <a:endParaRPr lang="en-US" sz="914" dirty="0"/>
          </a:p>
        </p:txBody>
      </p:sp>
      <p:sp>
        <p:nvSpPr>
          <p:cNvPr id="14" name="Text 4"/>
          <p:cNvSpPr txBox="1"/>
          <p:nvPr/>
        </p:nvSpPr>
        <p:spPr>
          <a:xfrm>
            <a:off x="690425" y="2603371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числительным относятся слова пять, двадцать, третий, восьмой, одна вторая. Эти примеры показывают, что числительные могут быть очень разными по значению и строению.
</a:t>
            </a:r>
            <a:endParaRPr lang="en-US" sz="984" dirty="0"/>
          </a:p>
        </p:txBody>
      </p:sp>
      <p:sp>
        <p:nvSpPr>
          <p:cNvPr id="15" name="Text 5"/>
          <p:cNvSpPr txBox="1"/>
          <p:nvPr/>
        </p:nvSpPr>
        <p:spPr>
          <a:xfrm>
            <a:off x="690425" y="3309708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других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не обозначает признак предмета, как прилагательное, и не называет действие, как глагол. Его основная задача — передавать числовое значение.
</a:t>
            </a:r>
            <a:endParaRPr lang="en-US" sz="1099" dirty="0"/>
          </a:p>
        </p:txBody>
      </p:sp>
      <p:sp>
        <p:nvSpPr>
          <p:cNvPr id="16" name="Text 6"/>
          <p:cNvSpPr txBox="1"/>
          <p:nvPr/>
        </p:nvSpPr>
        <p:spPr>
          <a:xfrm>
            <a:off x="690425" y="4016044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помогает определить, как слово изменяется, с чем связано в предложении и почему в тексте оно принимает именно такую форму.
</a:t>
            </a:r>
            <a:endParaRPr lang="en-US" sz="11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показывает, что именно обозначает числительное: количество, порядок, группу или часть числа.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легче всего различать числительные по тому, называют ли они количество, порядок, группу или долю.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по значению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числительного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важные грамматические признаки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851" y="1361259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55817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числительного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количественных числительных начальная форма обычно совпадает с именительным падежом: пять, семь, двадцать. По этой форме удобно проверять значение и строение слова.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 — это форма, в которой слово приводят в словаре. Именно с неё начинают разбор, чтобы не ошибиться при определении остальных признаков числительного.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форма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порядковых числительных начальная форма — мужской род, единственное число, именительный падеж: первый, третий, десятый. Это помогает точно определить исходный вид слова.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число или количество предметов: два, десять, сорок два. Они отвечают на вопрос сколько? и помогают точно передавать числовую информацию.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числительные могут изменяться по падежам, а некоторые — по родам и числам. Поэтому в разборе важно смотреть не только на значение, но и на форму слова.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словосочетаниях количественное числительное тесно связано с существительным: три тетради, пять книг. От числительного зависит форма существительного, и это нужно учитывать при анализе.
</a:t>
            </a:r>
            <a:endParaRPr lang="en-US" sz="1157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особенно часто используются в задачах, расписаниях, датах и бытовых сообщениях. Это самый распространённый разряд, поэтому его нужно узнавать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бытовые тексты; обобщённая оценка для наглядной диаграммы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картину употребления числительных в текстах, где важны точность, порядок и краткая запись чисел.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количественные числительные; остальные разряды употребляются реже и в более специальных ситуациях.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разряды числительных встречаются чаще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 счёте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обозначают, каким по счёту является предмет: первый, шестой, девятнадцатый. Они помогают назвать место предмета в последовательности.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прилагательными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числительные изменяются по родам, числам и падежам так же, как прилагательные. Поэтому в предложении они часто согласуются с существительным.
</a:t>
            </a:r>
            <a:endParaRPr lang="en-US" sz="1383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первый урок, первая страница, первое задание, первые дни показывают, как одно и то же числительное меняется в зависимости от существительного.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обычно зависят от существительного и уточняют его. Именно поэтому при разборе важно смотреть на словосочетание целиком, а не только на одно слово.
</a:t>
            </a:r>
            <a:endParaRPr lang="en-US" sz="1299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Двое, трое, четверо, пятеро обозначают несколько предметов как одно целое. Такие слова часто сочетаются с названиями людей и детёнышей: дети, друзья, щенята.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треть, две пятых, три четвертых называют часть целого. Их используют в задачах, измерениях и описании частей предметов или величин.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и дробные числительные встречаются реже, чем количественные, но без них трудно точно выразить количество людей, долю числа или часть предмета.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и дробные числительные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198511"/>
            <a:ext cx="4063200" cy="1093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правилам морфологического разбора имени числительного в русском языке.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разборе числительного признаки удобно делить на две группы: постоянные и изменяемые в конкретной форме.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помогают определить тип числительного, а непостоянные — его форму в предложении. Для порядковых слов обычно важны род, число и падеж, для количественных — прежде всего падеж.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 числительного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97300" y="350938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внутри составного числительного подчиняется правилам русского языка. При изменении падежа меняется не только одно слово, а вся конструкция, например: двадцати пяти, ста сорока трёх.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88275" y="29783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125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числительное состоит из нескольких слов, но обозначает одно число. Поэтому при разборе его рассматривают целиком, а не по отдельным частям, чтобы не исказить значение.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4100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217550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морфологическом разборе важно не сокращать и не переставлять слова в составе числительного. Это помогает точно определить начальную форму, разряд и грамматические признаки всей единицы.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708525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записи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на основе правил морфологии русского языка; значения отражают относительную сложность разбора.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набор признаков зависят от разряда: одни слова изменяются только по падежам, другие — ещё по роду и числу.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функция числительного, тем больше грамматических признаков приходится учитывать. Дробные и порядковые формы дают больше информации, чем простые количественные.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числительных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числительного с существительным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словосочетание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обычно нельзя рассматривать отдельно от существительного: вместе они образуют устойчивую смысловую пару, в которой числительное уточняет количество или порядок предметов.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двух, трёх, четырёх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числительных два, три, четыре существительное чаще стоит в родительном падеже единственного числа: два окна, три книги, четыре тетради. Это важно для правильного разбора.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пяти и 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пять и выше существительное обычно ставится в родительном падеже множественного числа: пять книг, семь тетрадей, двадцать учеников. Такая форма помогает определить падеж.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стоит существительное, его форма часто подсказывает падеж числительного. Поэтому при морфологическом разборе нужно смотреть на оба слова одновременно.
</a:t>
            </a:r>
            <a:endParaRPr lang="en-US" sz="10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падеж числительного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пропустить форму слова и связь с существительным.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ученик видит слово «пятый» и по привычке называет его прилагательным. Ошибка исчезает, если проверить вопрос, значение и роль слова в предложении: оно обозначает порядок при счёте.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«пятый» путают с прилагательным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«двадцать пять» иногда разбирают только последнее слово, забывая о целом числовом значении. Но в морфологическом разборе важно учитывать всю конструкцию, потому что она обозначает одно число.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число теряет половину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«третьему» легко заметить окончание и пропустить разряд. Если помнить, что это порядковое числительное, сразу становятся понятны род, число, падеж и связь с существительным.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Косвенный падеж сбивает с толку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разборе числительных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919072"/>
            <a:ext cx="4063200" cy="1631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количественные, порядковые и собирательные числительные в разборе.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определяет, какие признаки нужно искать дальше. У количественного слова чаще всего отмечают падеж, у порядкового — ещё род и число, а у собирательного важна сфера употребления.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морфологического разбора имени числительного.
</a:t>
            </a:r>
            <a:endParaRPr lang="en-US" sz="1011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морфологического разбора трёх числительных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1979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 помогает отличить числительное от прилагательного и не ошибиться в вопросе, значении и грамматических признаках слова.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понятна форма числительного, легче выбрать правильное окончание и не перепутать написание в диктанте, тесте или упражнении.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влияет на форму существительного рядом с собой, поэтому его разбор помогает понять строение словосочетания и предложения.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 выполнять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русского языка правильный разбор экономит время: ученик быстрее находит начальную форму, разряд и падеж, не пропуская важные признаки.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правильный разбор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стандартному порядку морфологического разбора имени числительного.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«пятый» в предложении удобно проверять по шагам: от формы и разряда до признаков и синтаксической роли.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разбор снижает риск ошибки: сначала определяется тип числительного, затем его формы, а после — роль в предложении.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на примере слова «пятый»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легко разобрать, если идти по шагам: найти слово, определить разряд, назвать начальную форму и грамматические признаки. Тогда ошибки становятся заметно реже.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морфологическом разборе числительного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2026-05-28T08:31:58Z</dcterms:created>
  <dcterms:modified xsi:type="dcterms:W3CDTF">2026-05-28T08:31:58Z</dcterms:modified>
</cp:coreProperties>
</file>