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белорусизации: основные темы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Белорусизация в 1920–1930-х годах сформировала национальную культуру и язык.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образования БССР появилась необходимость укрепления национальной идентичности и развития культуры в рамках советской политики коренизации, стимулировавшей рост белорусского образования и науки.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предпосылки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стало укрепление белорусской идентичности и создание предпосылок для самостоятельного культурного развития в составе СССР.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коренизации в 1920-х годах способствовала развитию национальных языков и кадров, ориентируясь на приоритет местных жителей в управлении и образовании.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БССР это выразилось в переходе государственных структур и медиа на белорусский язык, поддержке белорусской интеллигенции и культурного возрождения.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коренизации и её реализация в БССР
</a:t>
            </a:r>
            <a:endParaRPr lang="en-US" sz="2959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1924 году официально признан белорусский язык государственным с обязательным применением в обучении, судах и административных делах.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Законодательная база белорусизации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специальные комиссии, которые контролировали переход предприятий и учреждений на белорусский язык.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 процесс перевода официальных документов, что способствовало повсеместному внедрению белорусского языка в повседневность.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законодательные меры стали основой для системных изменений в образовании и государственном управлении.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школы ликбеза и народные университеты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пункты ликвидации неграмотности — вечерние и народные университеты с обучением на белорусском языке. Это помогло быстро повысить общий уровень грамотности и знание языка среди взрослых.
</a:t>
            </a:r>
            <a:endParaRPr lang="en-US" sz="945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пропаганда образования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Проводились массовые образовательные акции, спектакли и агитационные кампании, которые призывали людей учиться и ценить знания — все на родном языке.
</a:t>
            </a:r>
            <a:endParaRPr lang="en-US" sz="106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с 20% до 70%
</a:t>
            </a:r>
            <a:pPr algn="ctr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десять лет уровень грамотности среди взрослых увеличился более чем в три раза, что стало фундаментом для дальнейшего культурного и научного развития страны.
</a:t>
            </a:r>
            <a:endParaRPr lang="en-US" sz="106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неграмотностью и образовательные кампании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1926 года белорусский язык введён как обязательный предмет во всех школах БССР, что способствовало формированию национального сознания у подрастающего поколения.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Белорусский язык в школьных программах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Открывались новые школы с полным обучением на белорусском языке, создавались соответствующие учебные материалы и пособия.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образования регулярно контролировали качество преподавания и расширяли использование языка в педагогической практике.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изданных белорусских книг значительно выросло, поддерживая развитие национальной культуры.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Стремительный рост библиотек и книг указывает на успехи в распространении чтения и белорусского языка.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БССР, 1922–1929 годы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Библиотечная сеть и книгоиздание: рост показателей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51" y="1639059"/>
            <a:ext cx="28062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051" y="1639059"/>
            <a:ext cx="280626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53258"/>
            <a:ext cx="350400" cy="31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педагогических кадров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Педагогические курсы и техникумы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специальные учреждения для подготовки учителей, способных преподавать на белорусском языке.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Обязательный экзамен на знание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приёме на работу в школы введён обязательный тест по владению белорусским языком, повышавший качество преподавания.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Стипендии и мотивация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Молодым специалистам предоставлялись повышенные стипендии и возможность работать в самых разных регионах республики.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сети педагогических институтов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Открывались институции в городах и селах для подготовки педагогов, что способствовало равномерному развитию образования.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белорусскоязычных классов в городских и сельских школах БССР в 1928 году.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сельской местности преобладали белорусскоязычные школы, в городах же русский язык оставался доминирующим.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ежегодник БССР, 1928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школ и соотношение языков обучения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Белорусского государственного университета
</a:t>
            </a:r>
            <a:pPr algn="ctr" indent="0" marL="0">
              <a:lnSpc>
                <a:spcPct val="100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1921 году основан БГУ — первый вуз республики, который стал центром подготовки национальной интеллектуальной элиты и продвигал обучение на белорусском языке.
</a:t>
            </a:r>
            <a:endParaRPr lang="en-US" sz="1114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специализированных вузов
</a:t>
            </a:r>
            <a:pPr algn="ctr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1930-м работали педагогический, медицинский и сельскохозяйственный институты, активно внедряющие национальный язык и формирующие кадры для различных сфер.
</a:t>
            </a:r>
            <a:endParaRPr lang="en-US" sz="114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Высшее образование и формирование национальных кадров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Белорусской академии наук
</a:t>
            </a:r>
            <a:pPr algn="ctr" indent="0" marL="0">
              <a:lnSpc>
                <a:spcPct val="100000"/>
              </a:lnSpc>
              <a:buNone/>
            </a:pPr>
            <a:r>
              <a:rPr lang="en-US" sz="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1929 году в Минске была основана Белорусская академия наук — ключевой научный центр страны. Академия стала опорой для развития исследований в области истории, языка и естественных наук, формируя научное сообщество республики.
</a:t>
            </a:r>
            <a:endParaRPr lang="en-US" sz="923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учёные и вклад в науку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такие как Якуб Колас, Евфимий Карский и Всеволод Игнатовский, внесли важный вклад в изучение белорусской культуры и языка. Их работы способствовали укреплению национальной идентичности через научные знания.
</a:t>
            </a:r>
            <a:endParaRPr lang="en-US" sz="94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специализированных институтов и журналов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создавались институты этнографии, истории и естественных наук, а также выходили научные журналы. Это стимулировало обмен знаниями и активное развитие классической и прикладной науки в БССР.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науки и научных институтов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театр имени Янки Купалы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в 1920 году театр стал главной сценой для показа белорусских пьес и развития драматического искусства. Здесь звучал белорусский язык, что способствовало укреплению культурного самосознания.
</a:t>
            </a:r>
            <a:endParaRPr lang="en-US" sz="1072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Белорусский художественный музей
</a:t>
            </a:r>
            <a:pPr algn="ctr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Созданный в 1929 году музей собрал коллекции национального искусства и стал центром просвещения. Экспозиции отражали богатство традиций и одновременно современное искусство Беларуси.
</a:t>
            </a:r>
            <a:endParaRPr lang="en-US" sz="1146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художественные школы и народные театры
</a:t>
            </a:r>
            <a:pPr algn="ctr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регионах открывались школы для подготовки художников и творческих работников. В деревнях образовывались драматические кружки и музыкальные ансамбли, что расширяло культурный охват среди населения.
</a:t>
            </a:r>
            <a:endParaRPr lang="en-US" sz="1017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Учреждения культуры: театры, музеи, художественные школы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Якуба Коласа, Янки Купалы и Змитрока Бядули отразили жизнь белорусской деревни и вызовы индустриализации, укрепляя чувство национальной принадлежности.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движение и национальная идентичность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периода активно развивалась, сочетая традиционные мотивы и современные социальные проблемы, способствуя патриотическому воспитанию молодежи.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«Полымя» и «Маладняк» стали площадками для новых литературных идей, раскрывая темы социальной справедливости и национального возрождения.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проза служили средством формирования культурной самобытности и выражения исторических переживаний белорусов в условиях советского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1930 году также увеличилось число детских садов и внешкольных учреждений с обучением на белорусском 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школ и учащихся подтвердил успешность политики белорусизации в образовании в конце 1920-х годов.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ежегодник БССР, 1930 г.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внедрения белорусского языка в школы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 поддержки языка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обязательного изучения белорусского языка во всех образовательных учреждениях усилило его статус и влияние на формирование национального сознания.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использования языка в судах и органах управления повысило его значимость и практическое применение в повседневной жизни.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курсов и повышение квалификации позволили работникам вести делопроизводство и коммуникацию на белорусском языке с высокой компетентностью.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421" y="1504293"/>
            <a:ext cx="274200" cy="219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9627" y="1481523"/>
            <a:ext cx="231788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0421" y="1504293"/>
            <a:ext cx="274200" cy="219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меньшинства и образование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Еврейские школы на идише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специализированные учебные заведения для еврейской молодежи, поддерживая культурное развитие и сохранение языка идиш в республике.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школы и учебники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польского населения БССР издавались учебники на польском языке, обеспечивая образовательный процесс на родном языке общины.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Межнациональный диалог через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совместных культурных мероприятий и образовательных обменов способствовали развитию толерантности и укреплению взаимопонимания между народами.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и свёртывание белорусизации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усиленного контроля над образовательными и научными учреждениями, рост обвинений в национализме среди белорусской интеллигенции.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1930–1931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увольнения и репрессии среди педагогов и учёных — эти меры тормозили развитие национального образования и культуры.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 год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многих белорусских газет и литературных журналов, что снизило массовое влияние белорусскоязычных изданий.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1933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обучения на белорусском языке и начало постепенного перехода на русский язык в школах и государственных учреждениях.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база учебных заведений улучшалась, но многие школы перешли на преимущественное обучение на русском языке, снижая роль белорусского.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учебных программ сместила упор на техническое и профессиональное образование, отвечая потребностям индустриального развития СССР.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появились комсомольские и пионерские организации, укрепляя воспитательные и идеологические функции образования.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школьного образования в 1930-е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81%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обучались на белорусском языке к концу 1929 года, что стало важным успехом в формировании национальной идентичности будущих поколений.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обучающихся на белорусском языке свидетельствует о глубоком влиянии белорусизации на культуру и образование в межвоенный период.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ежегодник БССР, 1930 г.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Белорусизация БССР: итоги и исторические уроки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белорусизации стала фундаментом национального развития, оставив значимый след в культуре, образовании и науке, который продолжает влиять на современную Беларусь.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2026-05-11T03:03:42Z</dcterms:created>
  <dcterms:modified xsi:type="dcterms:W3CDTF">2026-05-11T03:03:42Z</dcterms:modified>
</cp:coreProperties>
</file>