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деепричастии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деепричастие помогает соединять действия в одном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деепричастие важно знать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часто встречаются в текстах и делают речь точнее, короче и выразительнее. Чтобы уверенно писать и разбирать предложения, важно узнавать эту форму, отличать её от других частей речи и правильно ставить знаки препинания.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дополнительное действие того же лица или предмета, который выполняет основное действие в 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что делая? и что сделав? и помогает показать, как связаны действия между собой.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деепричастие поясняет сказуемое и уточняет время, причину или способ выполнения главного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в деепричастии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от глагольной основы и сохраняет её значение действия. Оно бывает совершенного и несовершенного вида, поэтому связано с вопросами что делая? и что сделав?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деепричастие не изменяется по числам, родам и падежам. Именно поэтому в школе его называют особой формой глагола, а не самостоятельной частью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68030"/>
            <a:ext cx="794400" cy="6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 наречия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второе действие, связанное с главным: улыбаясь, читая, оглянувшись. Оно показывает, что делает тот же самый действующий предмет или человек.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называет действие, а только его признак: быстро, тихо, весело. Оно отвечает на вопросы как? где? когда?, но не выражает дополнительного действия.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часто можно передать через смысловые связи: когда? после того как? потому что? Наречие так обычно не проверяется, поэтому его легко отличить по значению.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вид деепричастия связан с порядком действий в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одновременность, а совершенный — предшествование главному действию.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видах деепричастий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деепричастие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 глаголу и его виду выбрать форму и проверить её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удобно для запоминания: суффиксы деепричастий в школе группируют по виду, и такая опора помогает не путать формы.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суффиксов нужно запомнить, чтобы быстрее образовывать формы без ошибок.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суффиксах деепричастий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 по виду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подобраны так, чтобы показать обе модели образования формы и удобнее сравнить их на одном слайде.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несовершенного вида обычно передают одновременность, а совершенного — действие, которое завершилось раньше.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— это деепричастие вместе с зависимыми словами. Он образует единый смысловой отрезок и отвечает на вопросы что делая? что сделав?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оборот могут входить слова, которые уточняют место, время или обстоятельства действия. Например: вернувшись домой после уроков, ученик сразу сел за домашнее задание.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его распознать, нужно найти деепричастие, затем посмотреть, есть ли при нём зависимые слова. Вместе они и составляют деепричастный оборот.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помогает сделать предложение более точным и компактным, не повторяя главное действие дважды. Благодаря этому текст звучит связно и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54788"/>
            <a:ext cx="3239400" cy="12576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 деепричастном обороте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позициях деепричастный оборот выделяется запятыми: он добавляет к сказуемому дополнительное действие и помогает точно показать последовательность событий.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оборота в предложении меняет количество запятых, но не сам принцип: деепричастный оборот всегда обособляется.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при деепричастном обороте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не нужны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не ставятся, если деепричастие входит в устойчивое выражение и уже не воспринимается как отдельное добавочное действие: спустя рукава, не смыкая глаз, не спеша.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запоминают как готовые обороты речи. В них слово утратило самостоятельность и стало частью привычного выражения, поэтому обособление не требуется.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12" y="1295896"/>
            <a:ext cx="81742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деепричастия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показать способ действия: улыбаясь, тихо, быстро, внимательно. Оно уточняет, каким образом совершается основное действие и делает высказывание точнее.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передать последовательность событий: сначала одно действие, затем другое. В предложении она часто указывает, что произошло раньше или одновременно с главным действием.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может пояснять причину поступка, связывая два действия в одном предложении. Так речь становится короче, но смысл при этом сохраняется полностью.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относить деепричастие к другому действующему лицу: оба действия должны выполняться одним и тем же предметом или человеком.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пропускать запятые при деепричастном обороте, иначе предложение становится трудным для понимания и нарушается правило обособления.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правильно выбирать вид деепричастия: форма на что делая? передаёт одновременность, а форма на что сделав? — предшествование.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путать деепричастие с наречием или причастием: у них разные вопросы, значения и роль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ошибок в предложениях с деепричастиями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в письменной речи, когда ученик торопится и не проверяет, кто выполняет действие и как оформлен оборот.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нарушение связи с действующим лицом; именно эту ошибку нужно проверять в первую очередь.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при употреблении деепричастий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 художественной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деепричастия, чтобы передать движение и смену событий без лишних повторов. Благодаря им текст звучит живо, а действия героя воспринимаются как единая сцена.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выразительны в описаниях пути, быстрых поступков и небольших эпизодов. Например: оглянувшись, улыбнувшись, ускорив шаг — несколько деталей сразу создают яркий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предложение с деепричастием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связь между действием и запятой.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 причастия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действие, которое поясняет главное. Причастие, наоборот, называет признак предмета по действию и отвечает на вопрос какой?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формы: читающий ученик — причастие, потому что оно характеризует ученика; читая книгу — деепричастие, потому что показывает 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важен вопрос что делая? или что сделав?, это деепричастие. Если слово отвечает на вопрос какой?, перед нами причастие.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помогают увидеть вид деепричастия и его значение в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деепричастия помогает сразу понять, происходит ли действие одновременно с главным или предшествует ему.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в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коротко о главном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соединять два действия в одном предложении, делает речь точнее и выразительнее. Чтобы употреблять его правильно, нужно узнавать форму, проверять действующее лицо и помнить о запятых.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2026-05-22T11:28:57Z</dcterms:created>
  <dcterms:modified xsi:type="dcterms:W3CDTF">2026-05-22T11:28:57Z</dcterms:modified>
</cp:coreProperties>
</file>