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«Дом, который построил Джек»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цепочка повторов, где дом запускает длинную историю.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стихотворение для чтения вслух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писал стихи, которые легко слушать, читать и запоминать. «Дом, который построил Джек» помогает первоклассникам тренировать память, внимание и чёткое чтение, а ещё замечать повторы в 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стихотворение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узнаёт о доме, который построил Джек. Он сразу становится главным местом действия и задаёт тон всей истории.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дому добавляются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тексте появляются новые предметы, герои и небольшие события. Каждая строка добавляет что-то своё, но возвращает к уже знакомым словам.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растёт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стихотворение постепенно выстраивается в длинную и запоминающуюся цепочку. Новое звено всегда связано с предыдущим, поэтому текст легко следить по порядку.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стихотворения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важен не только как место. Он словно собирает вокруг себя всех остальных героев и предметы, связывая их в одну историю.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центр всей истории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образу читателю легко представить большой добрый дом, к которому постепенно подходят новые персонажи. Картина получается живой, понятной и очень наглядной.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помнить текст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и строки возвращаются снова и снова, поэтому стихотворение звучит ровно и уверенно. Такой повтор помогает быстро удерживать текст в памяти.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чтение похожим на считалку. Ребёнок слышит знакомый ход строк и легче понимает, где начинается новая часть истории.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ожидание: хочется узнать, что появится дальше. Поэтому стихотворение не надоедает, а наоборот, вызывает улыбку и интерес.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которые появляются рядом с домом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её место в цепочке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кошка появляется не сама по себе, а как часть большой цепочки. Она словно переходит из одной строки в другую и помогает читателю увидеть, как одно звено связано со следующим. Такой порядок особенно удобно запоминать младшим школьникам.
</a:t>
            </a:r>
            <a:endParaRPr lang="en-US" sz="877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Собака, петух и другие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одним персонажем приходит другой, и текст всё время движется вперёд. Собака, петух и новые детали создают ощущение весёлой очереди, где каждый участник занимает своё место. Из-за этого стихотворение легко представить как живую картинку.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тоже становятся участниками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важны не только животные, но и разные предметы, связанные между собой. Они как будто помогают героям встретиться и продолжают цепочку. От этого стихотворение напоминает забавную игру, где всё соединено друг с другом.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рифма и ритм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бодро и плавно, почти как песенка. Из-за этого стихотворение приятно читать вслух и легко держать его общий темп.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подсказывает 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Концы строк перекликаются друг с другом, и это помогает услышать знакомый рисунок. Ребёнку проще догадаться, как будет построена следующая часть.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по строчкам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не сбиваться при чтении. Каждая строка словно идёт в своём месте, поэтому текст легко произносить вслух и запоминать постепенно.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кажется смешным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возникает потому, что обычные вещи соединяются неожиданным образом. Дом, животные и предметы выстраиваются в цепочку, которая кажется нарочно придумной и чуть-чуть нелепой.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персонаж будто появляется по сигналу предыдущего. Такое постоянное движение создаёт озорное чувство: читателю интересно, что ещё может присоединиться к истории.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добрый и спокойный. Он не дразнит, а мягко удивляет, поэтому стихотворение нравится детям и вызывает улыбку.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замечать при чтении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порядком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важно не терять последовательность: кто появился раньше, кто позже и как они связаны между собой. Если читать внимательно, длинная цепочка становится понятной и даже помогает тренировать память. Для этого удобно мысленно идти по дорожке из персонажей.
</a:t>
            </a:r>
            <a:endParaRPr lang="en-US" sz="76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повторяющиеся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подсказывают, где заканчивается одна часть и начинается другая. Если их замечать, текст читается увереннее, а длинное стихотворение не кажется трудным. Повторяющиеся строки работают как опорные ступеньки.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связи между строками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в стихотворении часто ведёт к следующему. Из-за этого важно замечать, как строки соединяются между собой, словно карточки в цепочке. Такое чтение развивает внимание и учит не пропускать важные детали.
</a:t>
            </a:r>
            <a:endParaRPr lang="en-US" sz="80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игра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главное слово или образ, с которого всё начинается. Он задаёт основу для всей дальнейшей цепочки и сразу привлекает внимание.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деталь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первой детали добавляется следующая. Так игра становится длиннее, а история — интереснее и богаче.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звено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звено опирается на предыдущее. Если убрать одну часть, весь порядок изменится, как в башне из кубиков.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растёт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интересно повторять. Оно создаёт движение, ожидание и радость узнавания, когда знакомые строки возвращаются снова.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слушать снова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легко учить наизусть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строки быстро откладываются в памяти: ребёнок слышит знакомый оборот и легко подхватывает следующую часть, не теряя нить стихотворения.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подсказывает, где заканчивается одна строка и начинается другая. Поэтому текст удобно читать вслух по строчкам, как спокойную и понятную песенку.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порядок событий помогает запоминать стихотворение по частям. Для первоклассника это похоже на подъём по ступенькам: одна строка ведёт к следующей.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Джека в стихотворении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— не просто хозяин дома, а персонаж, вокруг которого выстраивается вся цепочка событий. Он кажется немного сказочным и поэтому особенно запоминается детям.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мире всё происходит необычно и с улыбкой: предметы, животные и действия связаны между собой, как в весёлой игре, а не в обычном рассказе.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Слова-мостики между строками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соединяют новую строку с предыдущей и помогают не потерять смысл длинной цепочки.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часть опирается на уже известные слова, поэтому текст читается плавно и без резких остановок.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переходам стихотворение воспринимается как единая история, где ни одна строка не стоит отдельно.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связки удерживают порядок событий: сначала появляется один образ, потом к нему присоединяется следующий.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маленькие сцены для иллюстрации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 которого всё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картинке нужен большой добрый дом, который сразу привлекает внимание. Он стоит в центре, а вокруг пока пусто, чтобы зритель почувствовал начало истории и ожидание новых героев.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сцене к дому подходит персонаж или животное, и картинка словно оживает. Здесь важно показать связь между ними: один герой ведёт за собой следующий эпизод и делает историю длиннее.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Цепочка, которая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иллюстрация может объединить несколько деталей сразу: дом, животных и предметы, соединённые стрелками. Так видно, как стихотворение постепенно выстраивает весёлую и запоминающуюся цепочку образов.
</a:t>
            </a:r>
            <a:endParaRPr lang="en-US" sz="92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различать повторяющиеся строки, слышать ритм и замечать, как меняется текст от одной части к другой.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звенья цепочки легко удержать в памяти, если учить их последовательно, одно за другим, не спеша.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звучание строк помогает услышать размер и понять, где заканчивается одна фраза и начинается следующая.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красоту игры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простые повторы и изменения могут превратиться в выразительный и очень живой текст.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любят читать детям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воспринимается на слух: в нём короткие строки, понятные слова и весёлое движение от одного звена цепочки к другому.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делает стихотворение безопасным и интересным для младших школьников. Здесь можно улыбнуться необычным связям и не бояться сложного сюжета.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читать дома и в классе: оно быстро запоминается, вызывает отклик и помогает сделать первое знакомство с поэзией приятным.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мир стихотворения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мир, где дом, животные и предметы соседствуют совсем рядом, будто живут на одной яркой странице детской книжки. Всё выглядит немного необычно, но очень дружелюбно.
</a:t>
            </a:r>
            <a:endParaRPr lang="en-US" sz="938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мир легко представить в рисунке: тёплые краски, простые формы и весёлые детали помогают показать сказочность без лишней сложности.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постепенное наращивание делает стихотворение похожим на растущую лестницу слов: читатель всё время ждёт следующего звена и легко удерживает ход текста.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Самуила Маршака «Дом, который построил Джек»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строка добавляет ещё один элемент в цепочку образов.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интересно не столько сюжетом, сколько тем, как оно построено: повторы, ритм и цепочка образов работают вместе и создают особое звучание.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строка не просто продолжает текст, а добавляет маленькую деталь. Из-за этого чтение напоминает игру, в которой всё время открывается что-то новое.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легко узнаётся именно благодаря своему строению. Его можно узнать по первым строкам, ритму и весёлому движению от одного образа к другому.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весёлая поэма, которую легко полюбить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«Дом, который построил Джек» соединяет ритм, повторы и добрый юмор. Поэтому стихотворение быстро запоминается, радует слух и остаётся любимым у детей.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2026-05-24T00:19:44Z</dcterms:created>
  <dcterms:modified xsi:type="dcterms:W3CDTF">2026-05-24T00:19:44Z</dcterms:modified>
</cp:coreProperties>
</file>