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организации и работы нервной системы: ключевые темы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устройством и функциями нервной системы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историю изучения нервной системы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идей Гиппократа до современных методов — важные открытия помогли понять, как работает наш мозг и нервные пути.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нервной системы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регулирует деятельность органов, обеспечивая согласованную работу всего организма и адаптацию к изменениям во внешней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воспринимает, обрабатывает и хранит информацию, позволяя быстро реагировать на внутренние и внешние раздражители.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система поддерживает гомеостаз, обеспечивает жизненно важные процессы и формирует поведение в ответ на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Строение: центральная и периферическая нервная система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система, включающая головной и спинной мозг, служит главным центром обработки и передачи информации в организме.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состоит из нервов и узлов, соединяющих ЦНС с мышцами, органами и кожей, обеспечивая связь и управление ими.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349" y="2400298"/>
            <a:ext cx="616297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центральная и периферическая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и общие черты центральной и периферической нервных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тесно взаимодействуют и обеспечивают координацию процессов в организме.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3676" y="2131725"/>
            <a:ext cx="27705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Микростроение: строение нервной клетки (нейрона)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нейрона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клетки, где находятся ядро и органеллы, обеспечивает жизнедеятельность и метаболизм нейрона.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отросток, который проводит нервный импульс от тела нервной клетки к другим нейронам или органам.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Дендриты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отростки клетки, принимающие сигналы от других нейронов и передающие их в тело нейрона.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нейроны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получают сигналы от органов чувств и передают их в центральную нервную систему. Благодаря им мы ощущаем окружающий мир: свет, звук, тепло.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нейроны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команды от центральной нервной системы к мышцам и железам, вызывая движения и выделение веществ. От них зависит наша реакция и поведение.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нейроны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внутри центральной нервной системы, связывая чувствительные и двигательные нейроны. Они обрабатывают информацию и создают сложные реакции.
</a:t>
            </a:r>
            <a:endParaRPr lang="en-US" sz="143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нейронов и их основные функции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импульса: от стимула к ответу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прохождение сигнала по нервной дуге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основы: передача нервных импульсов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распространяется по аксону за счёт обмена ионами натрия и калия через клеточную мембрану, создавая электрический сигнал.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синапсах между нейронами происходит передача сигнала с помощью нейротрансмиттеров — химических веществ, которые влияют на следующую клетку.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нейромедиаторы: ацетилхолин, дофамин и серотонин обеспечивают разные функции и виды передачи информации.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этих процессах могут привести к заболеваниям нервной системы, влияя на движения, память и чувствительность.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миелиновой оболочки в быстроте передачи сигналов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 состоит из жировой ткани, которая изолирует аксон, уменьшая потерю сигнала и увеличивая скорость передачи импульсов.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'прыгает' от одного перехвата Ранвье к другому, что значительно ускоряет передачу по сравнению с непокрытым аксонем.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миелина замедляют реакцию организма и могут вызывать болезни, такие как рассеянный склероз, ухудшая качество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человека: структура и пример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при коленном рефлексе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 сухожилию активирует рецепторы, что запускает серию электрических импульсов. Этот сигнал проходит через чувствительный нейрон к центральной нервной системе, вызывая быстрый мышечный ответ.
</a:t>
            </a:r>
            <a:endParaRPr lang="en-US" sz="124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звеньев рефлекторной дуги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включает рецептор, чувствительный нейрон, центральный отдел мозга или спинного мозга, двигатель нейрон и исполнительный орган, обеспечивая молниеносное реагирование организма на раздражители.
</a:t>
            </a:r>
            <a:endParaRPr lang="en-US" sz="12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поведения: инстинкты и условные рефлексы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— врождённые, генетически запрограммированные реакции, одинаково проявляющиеся у всех представителей вида без обучения.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условного рефлекса — реакция на звонок у И.П. Павлова, ассоциированная с подачей пищи.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процессе жизни, создавая новые связи через опыт и повторяющееся подкрепление.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— инстинкты наследуются, в то время как условные рефлексы приобретаются и изменяются с опытом.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(вегетативная) нервная система: симпатический и парасимпатический отделы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активирует организм при стрессовых ситуациях, повышая сердечный ритм и мобилизуя энергию.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способствует расслаблению, снижению пульса и восстановлению после нагрузок.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отделами обеспечивает адаптацию организма к изменениям внешней среды и внутренним потребностям.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головного мозга: отделы и их специализация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отвечают за высшие функции: мышление, речь и восприятие окружающего мира. Они обеспечивают сознательное управление поведением и анализ информации.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и ствол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координирует движения и равновесие, а ствол мозга регулирует жизненно важные процессы, такие как дыхание и сердцебиение.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спинного мозга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проходит внутри позвоночного столба, разделён на сегменты, каждый из которых связан со спинномозговыми нервами.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передаёт сигналы между головным мозгом и телом, обеспечивая активацию мышц и восприятие ощущений.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также организует простые безусловные рефлексы, обеспечивая быструю реакцию на опасности без участия мозга.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заболеваний нервной системы среди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растущую частоту неврологических расстройств у подростков, особенно мигреней, что требует внимания к профилактике.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Мигрени занимают лидирующую позицию, что подчеркивает необходимость раннего выявления и лечения для снижения негативных последствий.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нервной и эндокринной систем: координация и управление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является центральным узлом, регулирующим гормональную активность через гипофиз, обеспечивая согласованную работу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быструю реакцию, а эндокринная — долгосрочную регуляцию, вместе поддерживая гомеостаз и адаптацию.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нервной системы: роль обучения и памяти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позволяет мозгу изменять структуру нервных сетей в ответ на новые знания и опыт.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способствует формированию новых связей между нейронами, улучшая память и реакции.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помогает восстановлению после травм, поддерживая реабилитационные процессы.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языков и новых умений особенно эффективно в подростковом возрасте благодаря высокой пластичности мозга.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как основа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продуктов, богатых витаминами группы B и омега-3, поддерживает нормальное функционирование нервной системы и улучшает концентрацию.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нагрузка укрепляет сосуды и улучшает кровоснабжение мозга, способствуя укреплению нервных связей и снижению стресса.
</a:t>
            </a:r>
            <a:endParaRPr lang="en-US" sz="142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сна и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ночной сон важен для восстановления мозга и долговременной памяти. Недостаток сна негативно влияет на внимание и эмоциональное состояние.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нервной системы подростков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нервной системе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нервной системы помогает лучше заботиться о здоровье, создавать полезные привычки и предупреждать болезни, улучшая качество жизни и адаптацию к окружающему миру.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2026-05-09T22:12:22Z</dcterms:created>
  <dcterms:modified xsi:type="dcterms:W3CDTF">2026-05-09T22:12:22Z</dcterms:modified>
</cp:coreProperties>
</file>