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Солоухин: «обыкновенный русский интеллигент»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учил видеть в памяти нравственную опору.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между войной и переменами эпохи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сформировался в годы войны, восстановления страны и позднесоветских споров о памяти. Его проза отвечала на вызовы времени: что происходит с деревней, культурой и человеком, когда история меняет привычный уклад.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писателя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1924: рождение во Владимирской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вырос в крестьянской среде, где с детства были особенно ощутимы труд, земля и живое народное слово.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деревни, природа, семейные обычаи и местная история рано сформировали его интерес к родной земле как к источнику культуры.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мировоззрение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юные годы у него возникает убеждение, что память о месте и людях — часть личной ответственности человека.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Поколение, прошедшее через войну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Солоухина пришлась на военные годы, и этот опыт стал для него не только биографическим, но и нравственным рубежом, определившим отношение к жизни и человеку.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война и послевоенное время звучат как память о потерях, проверка мужества и напоминание о цене мирного существования, которое нельзя воспринимать как само собой разумеющееся.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начал как поэт, поэтому в его ранних текстах особенно заметны музыкальность фразы, личная интонация и стремление точно передать переживание.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литературу: от поэзии к прозе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прозе и публицистике усилились наблюдательность, внимание к бытовой и природной детали, а частное впечатление стало вести к широким размышлениям о стране и культуре.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сложился его авторский почерк: лиризм соединяется с гражданской ответственностью, а доверительный рассказ — с ясной нравственной оценкой происходящего.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его книгах редко существуют отдельно: наблюдение за природой почти всегда ведёт к разговору о памяти и ответственности.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Солоухина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центры — память и связь с родной землёй; именно через них раскрывается тревога за утрачиваемое наследие.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Солоухина, использованных в презентации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 может удержать ощущение целого мира.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Солоухин, «Капля росы»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одна наблюдаемая подробность — звук, цвет или движение света — приобретает нравственное значение и помогает сохранить живое восприятие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79721"/>
            <a:ext cx="4000500" cy="22061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меняется фокус автора: от дороги и наблюдения — к тревоге за культурную память и наследие.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Солоухина и их проблематика
</a:t>
            </a:r>
            <a:endParaRPr lang="en-US" sz="282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книги объединяет мысль о хрупкости культурного мира и необходимости личного участия в его сохранении.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А. Солоухина, упомянутые в презентации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«Владимирские просёлки»: образ России через дорогу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связывает времена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Просёлок у Солоухина — это не просто маршрут между деревнями, а способ увидеть страну целиком. Дорога соединяет людей, пейзажи и память, превращая обычное путешествие в разговор о судьбе России и её провинциального мира.
</a:t>
            </a:r>
            <a:endParaRPr lang="en-US" sz="1192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деревня в точных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фиксирует речь, быт и характеры сельских жителей, не сводя их к схеме или красивой условности. Благодаря этой точности провинциальная Россия предстаёт живой, сложной и одновременно уязвимой, как требующая бережного отношения реальность.
</a:t>
            </a:r>
            <a:endParaRPr lang="en-US" sz="11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прозе Солоухина рождается нравственный вывод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логике очерков, мемуарной прозы и публицистики Солоухина.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понимал интеллигентность как сочетание образования, внутренней дисциплины и уважения к культурной традиции, а не как внешнюю принадлежность к среде.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были ответственность за слово, точность мысли и способность замечать то, что другие не считают значимым: храм, книгу, старую вещь, память места.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герой-интеллигент не отрывается от народа и земли, а старается слышать живую речь, понимать трудовую Россию и беречь её духовный опыт.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личности у Солоухина строится на совести: человек знания обязан не только размышлять, но и защищать историческую правду и культурное наследие.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«обыкновенного русского интеллигента»
</a:t>
            </a:r>
            <a:endParaRPr lang="en-US" sz="22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события, а усиление внимания писателя к теме утрат и равнодушия к наследию.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тревога в публицистике 1960–1980-х годов
</a:t>
            </a:r>
            <a:endParaRPr lang="en-US" sz="244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позднесоветского периода тревога за культуру становится у Солоухина одной из ведущих интонаций.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публицистических текстов Владимира Солоухина 1960–1980-х годов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97495"/>
            <a:ext cx="322200" cy="25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«Черные доски»: тема разрушения святынь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церковных памятников у Солоухина становится знаком не только исторической потери, но и духовного обеднения общества, утратившего уважение к собственной памяти.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иконописи в книге связаны с мыслью о хрупкости культурного наследия: уничтожая икону, человек разрывает связь с многовековой художественной и религиозной традицией.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шок от увиденного у писателя перерастает в общественное предупреждение: равнодушие к святыням ведёт к ослаблению исторического самосознания и чувства ответственности.
</a:t>
            </a:r>
            <a:endParaRPr lang="en-US" sz="10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Солоухина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Солоухина отличается ясностью и предметностью: он пишет коротко, зримо и точно, опираясь на деталь, которая сразу создаёт образ и задаёт смысл.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интонация часто близка к доверительному разговору, но за ней стоит твёрдая авторская позиция: личное наблюдение у него всегда ведёт к нравственному выводу.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с какими художественными и нравственными традициями связан Солоухин.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и традиция русской литературы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продолжает русскую классическую линию, где художественная наблюдательность неотделима от нравственной задачи.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традиций по произведениям названных авторов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и общественный резонанс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вызывали отклик именно потому, что не ограничивались эмоцией: за тревогой стояли точные наблюдения, личный опыт и требование признать реальные потери.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нередко спорил с официальным оптимизмом, потому что прямо говорил о разрушении храмов, запустении провинции и равнодушии к историческим следам.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Публицистика писателя воспринималась как неудобная, но необходимая форма разговора о культуре, в котором эстетическая оценка совпадала с гражданской ответственностью.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опыта к общественной позиции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формирования мировоззрения Владимира Солоухина в биографии и творчестве
</a:t>
            </a:r>
            <a:endParaRPr lang="en-US" sz="10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Солоухина в школьном изучении литературы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Солоухина помогают школьникам увидеть, как литература соединяет личную судьбу автора с историей страны, культурной памятью и вопросами нравственного выбора.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удобны для разговора о патриотизме без лозунгов: в них ценность родины раскрывается через конкретные места, вещи, людей и пережитую ответственность.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анализа особенно важны темы деревни, природы, наследия и совести, потому что они учат читать художественный текст как размышление о человеке и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особенно откликаются там, где исчезает связь между повседневной жизнью и исторической ответственностью.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Солоухин остаётся актуален сегодня
</a:t>
            </a:r>
            <a:endParaRPr lang="en-US" sz="296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Солоухина связана с тем, что его темы совпадают с сегодняшним разговором о корнях, наследии и бережном отношении к месту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тематических мотивов произведений В. А. Солоухина, без количественных данных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 показал, что любовь к родной земле начинается с внимательного взгляда, честного слова и готовности беречь то, что делает народ культурно живым.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Солоухин: слово как форма памяти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2026-05-23T12:17:34Z</dcterms:created>
  <dcterms:modified xsi:type="dcterms:W3CDTF">2026-05-23T12:17:34Z</dcterms:modified>
</cp:coreProperties>
</file>