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время: основные темы и вопросы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подростков — важный ресурс для развития и здоровья в современном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досуга помогает расширять словарный запас и развивать навыки рассказывания о себе на английском языке, что актуально для девятиклассников в повседневной жизни и учебе.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свободного времени важна на уроках английского
</a:t>
            </a:r>
            <a:endParaRPr lang="en-US" sz="2336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7794"/>
            <a:ext cx="2122200" cy="2033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340" y="1147708"/>
            <a:ext cx="2122200" cy="203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447" y="1147708"/>
            <a:ext cx="2122200" cy="2033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550" y="1147794"/>
            <a:ext cx="2122200" cy="2033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0045" y="3538101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активности: футбол и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выбирают спорт для поддержания здоровья и общения. Футбол и плавание — популярные виды для укрепления физической формы и командных навыков.
</a:t>
            </a:r>
            <a:endParaRPr lang="en-US" sz="993" dirty="0"/>
          </a:p>
        </p:txBody>
      </p:sp>
      <p:sp>
        <p:nvSpPr>
          <p:cNvPr id="9" name="Text 1"/>
          <p:cNvSpPr txBox="1"/>
          <p:nvPr/>
        </p:nvSpPr>
        <p:spPr>
          <a:xfrm>
            <a:off x="2411516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хобби: музыка и рисование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игра на музыкальных инструментах и танцы позволяют подросткам раскрыть свой потенциал и развить креативность в приятной атмосфере.
</a:t>
            </a:r>
            <a:endParaRPr lang="en-US" sz="1025" dirty="0"/>
          </a:p>
        </p:txBody>
      </p:sp>
      <p:sp>
        <p:nvSpPr>
          <p:cNvPr id="10" name="Text 2"/>
          <p:cNvSpPr txBox="1"/>
          <p:nvPr/>
        </p:nvSpPr>
        <p:spPr>
          <a:xfrm>
            <a:off x="4629239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развлечения: игры и 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социальные платформы занимают значительную часть досуга, предлагая интерактивность, общение и обучение новым навыкам.
</a:t>
            </a:r>
            <a:endParaRPr lang="en-US" sz="1025" dirty="0"/>
          </a:p>
        </p:txBody>
      </p:sp>
      <p:sp>
        <p:nvSpPr>
          <p:cNvPr id="11" name="Text 3"/>
          <p:cNvSpPr txBox="1"/>
          <p:nvPr/>
        </p:nvSpPr>
        <p:spPr>
          <a:xfrm>
            <a:off x="6859345" y="3537668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волонтерство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друзьями и участие в клубах помогают подросткам строить социальные связи и приобретать ценные личностные качества.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занятия в свободное время среди школьников
</a:t>
            </a:r>
            <a:endParaRPr lang="en-US" sz="2224" dirty="0"/>
          </a:p>
        </p:txBody>
      </p:sp>
      <p:sp>
        <p:nvSpPr>
          <p:cNvPr id="13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досуг: спорт и движение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укрепляют сердце и сосуды, а также повышают общий уровень энергии у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секции по волейболу и плаванию развивают физическую выносливость и способствуют снижению стресса.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турниры формируют командный дух и обеспечивают позитивное влияние на настроение и самооценку.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05003"/>
            <a:ext cx="4514400" cy="16663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пассивный досуг: сравнение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плюсы активного и пассивного отдыха у подростков, подчеркивая важность их сочетания для психического здоровья.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активными и пассивными занятиями способствует стабильному эмоциональному состоянию подростков.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досуг: плюсы и минусы видеоигр и соцсетей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стратегического мышления и английского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Играя в тактические видеоигры, подростки совершенствуют аналитические способности и расширяют словарный запас на английском языке.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цифрового досуга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увлечение гаджетами может ухудшать зрение, снижать физическую активность и вызывать склонность к прокрастинации.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 онлайн-играх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игровые проекты способствуют развитию навыков взаимодействия и общения, что важно для современных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чтения книг и аудиокниг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словарный запас и стимулирует воображение, что положительно влияет на успехи в учебе.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становятся всё более популярными, облегчая погружение в сюжет и развитие навыков восприятия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 подростков включают фантастику, приключенческие истории и молодежные романы.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способствует подготовке к ОГЭ по английскому и формирует устойчивый интерес к языку.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искусство для саморазвития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музыкальных инструментах и занятия живописью помогают подросткам раскрыть творческий потенциал и повысить самооценку.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и технические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школьном театре и лего-технологиях способствует развитию коммуникационных навыков и расширению круга друзей.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увлечения и их значение для подростков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и социальная активность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принимают участие в благотворительных акциях и помогают животным, что формирует чувство ответственности.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в экопроекты развивает навыки общения и организаторские способности.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помогает определиться с будущей профессией и поддерживает личностный рост.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досуга среди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РАНХиГС, 2022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подростки чаще выбирают цифровые развлечения, тогда как сельские — спорт и творчество.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активности отражает доступность ресурсов и культурные особенности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досуга на физическое и психическое здоровье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память и внимание, а также помогают снизить уровень тревожности, что положительно отражается на общем психическом состоянии подростков.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творческих занятий, чтения и физической активности формирует у подростков привычку вести здоровый образ жизни и поддерживать эмоциональное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пассивных видов досуга, таких как длительный просмотр телевизора или игры в гаджетах, часто связано с нарушениями сна и ухудшением настроения.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баланс различных видов деятельности способствует развитию мотивации, укреплению иммунитета и формированию позитивного отношения к жизни.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XXI века и свободное время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и креативности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предоставляет пространство для решения логических задач и участия в творческих проектах, что помогает развивать критическое мышление и воображение.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в досуге способствует росту цифровой грамотности, а групповая работа и командные игры формируют навыки эффективного сотрудничества.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друзей на выбор занятий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семейные мероприятия, такие как настольные игры или походы, укрепляют близкие отношения и создают благоприятную атмосферу для общения.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пример родителей и друзей существенно влияют на выбор досуговых занятий, мотивируя к активностям, которые развивают личность.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друзьями позволяет подросткам делиться интересами, организовывать совместные проекты и развивать навыки коммуникации и социальной адаптации.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занятия в свободное время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принятия решения и результаты досуга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для повышения языковых навыков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литературы и комиксов на английском помогает расширить словарный запас и понять особенности языка в живом контексте.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и сериалов с субтитрами развивает понимание английской речи и улучшает произношение.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онлайн-клубах и участие в школьных дебатах способствуют практике устной речи и закреплению языковых умений.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влияние чрезмерного цифрового досуга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2021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в соцсетях снижает концентрацию и негативно влияет на результаты по ключевым учебным предметам у подростков.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заметное ухудшение успеваемости при более 4 часах ежедневного пребывания в цифровом пространстве.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примеры: как проводят свободное время сверстники
</a:t>
            </a:r>
            <a:endParaRPr lang="en-US" sz="2592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— активная участница театрального кружка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занимается театром, что помогает ей развивать уверенность в себе и совершенствовать произношение английских слов. Это занятие способствует её личностному росту и расширяет круг общения.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— создатель видеоблогов на английском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увлечена видеоблогингом и на английском языке публикует видео на YouTube. Это позволяет ей развивать навыки коммуникации и практиковать иностранный язык в реальных условиях.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Вадим — волонтёр экологического проекта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Вадим участвует в волонтёрской деятельности, помогая сохранять природу. Благодаря этому он получает опыт международного сотрудничества и формирует важные социальные навыки.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культурных традиций на проведение досуга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кружки по интересам, такие как дзюдо и каллиграфия, являются важной частью подросткового досуга и способствуют развитию дисциплины.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главную роль играет командный спорт, особенно футбол, который объединяет молодёжь и формирует дух сотрудничества.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традициях популярны зимние виды спорта и походы, а также семейные традиции, формирующие ценности и укрепляющие связи.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организовать своё свободное время эффективно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ежедневника помогает планировать задачи и фиксировать достижения, улучшая организацию досуга и обучение.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недели с учётом учебных и развлекательных занятий способствует поддержанию баланса и предотвращает переутомление.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конкретных, достижимых целей стимулирует мотивацию, например, изучение новых слов или чтение определённого объёма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интеллектуальных, творческих и физических занятий развивает всестороннею личность и поддерживает эмоциональное здоровье.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различными видами досуга помогает подросткам укреплять здоровье, развивать социальные навыки и строить успешное будущее, делая свободное время важным ресурсом.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— залог гармоничного развития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2026-05-07T17:14:46Z</dcterms:created>
  <dcterms:modified xsi:type="dcterms:W3CDTF">2026-05-07T17:14:46Z</dcterms:modified>
</cp:coreProperties>
</file>