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«Новые люди» в социальной прозе 1860-х годов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знание и свобода: как литература увидела людей новой эпохи.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реформы: новый взгляд литературы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изменила общество и усилила интерес к свободе, гражданским правам и личной ответственности. Литература 1860-х годов всё чаще показывает будни, социальное неравенство и поиск нравственных ориентиров в быстро меняющемся мире.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термина и его литературный смысл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«новые люди» закрепился в критике 1860-х годов как обозначение героев, отвергающих сословные привилегии и привычные дворянские нормы поведения.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особенно важны рациональность, самообразование, научное знание и самостоятельный труд. Личность оценивается не по происхождению, а по способности действовать и мыслить самостоятельно.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убеждён, что человек обязан приносить обществу практическую пользу. Поэтому в его мире ценятся дело, дисциплина и внутренняя ответственность, а не пустые разговоры.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«Что делать?» Н. Г. Чернышевского: роман-программа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как образ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труд показан не как обязанность, а как основа свободной и достойной жизни. Мастерская становится пространством, где человек учится самостоятельности, сотрудничеству и уважению к чужому труду. Здесь рождается представление о справедливом общественном порядке.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Павловна и право на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Веры Павловны связан с темой женского самоопределения. Она стремится выйти из зависимости, получить собственный путь и строить жизнь на основе личной свободы. Для литературы 1860-х годов это был особенно значимый и новый мотив.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о будущем 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Веры Павловны соединяют личную судьбу и мечту о переустройстве мира. В них выражена вера в кооперацию, трудовое братство и более справедливые отношения между людьми. Так художественный образ превращается в социальную программу.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Разночинец как главный герой социальной прозы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Образованный выходец из низов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Разночинец приходит в литературу не из дворянской среды. Он получает образование, но не наследует привилегий и потому вынужден строить жизнь собственными усилиями.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и спор о знаниях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много читает, учится вне привычных академических рамок и постоянно спорит о науке, общественном устройстве и смысле полезного труда.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вместо праздности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разночинца важен не внешний успех, а честная работа. Он отвергает пустую карьеру и старается найти дело, которое приносит реальную пользу другим.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интеллигенция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показывает появление новой социальной силы. Личную ценность теперь определяют знания, гражданская позиция и способность отвечать за свои убеждения.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типы «новых людей»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один и тот же тип героя по-разному раскрывается в литературе 1860-х годов.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новый герой сталкивается с устаревшим общественным укладом и ищет иной способ жить и действовать.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проза 1860-х годов: Н. Г. Чернышевский, И. С. Тургенев, Ф. М. Решетников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и нигилизм как особая форма «нового человека»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в романе Тургенева соединяет независимость, прямоту и резкое отрицание авторитетов. Он не принимает светских условностей и предпочитает говорить языком фактов, а не красивых слов.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мировоззрение строится на практической пользе и уважении к естественным наукам. Он доверяет наблюдению, опыту и трезвому анализу больше, чем традиции и привычному мнению.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силе его позиции в Базарове заметна внутренняя противоречивость. Он легко разрушает старые представления, но ему труднее предложить ясную и устойчивую программу жизни.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Базаров стал не только символом нигилизма, но и художественным образом эпохи, в которой энергия отрицания опережала способность к созиданию.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вопрос и новая модель личной свободы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 и профессию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1860-х годов женщина всё чаще показана не как зависимый член семьи, а как личность. Она стремится учиться, работать и самой определять своё будущее.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как жизненный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Веры Павловны стал символом освобождения от патриархальной зависимости. У Помяловского и Успенского женские персонажи тоже связаны с трудом, саморазвитием и внутренней независимостью.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путь героя-разночинца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повторяющийся сюжет социальной прозы 1860-х годов: от личного опыта к общественному поиску.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главная ценность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1860-х годов труд воспринимается не только как источник дохода, но и как нравственный принцип. Он помогает герою сохранить самоуважение и почувствовать личную свободу.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работают в мастерских, школах, больницах, участвуют в артельной жизни и занимаются просвещением. Важно не положение, а реальная польза, которую человек приносит другим.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Праздность и жизнь по привычке воспринимаются как признаки старого мира. Новый герой выбирает дело, в котором соединяются ответственность, польза и внутреннее достоинство.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1861 года литература особенно остро связала прогресс с образованием, наукой и практической пользой.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отмены крепостного права в России, 1861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рубежом, усилившим доверие к знанию как к основе общественного обновления.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«новых людей» в литературе 1860-х годов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героя складывается не из одной идеи, а из связки личной свободы, полезного дела и образования.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практические ценности: труд и свобода личности. Научность и равноправие важны, но дополняют, а не определяют систему взглядов.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социальной прозе 1860-х годов, на основе заданного распределения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среда: кружки, артели, журналы, студенчество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Артели, мастерские и просветительские инициативы становились для героев моделью нового общежития, где ценились равенство, дисциплина и взаимная ответственность.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«Современник» и «Русское слово» задавали язык эпохи: через критику Добролюбова и Чернышевского литература говорила о долге, пользе и гражданской позиции.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кружки и общества самообразования формировали привычку к совместному обсуждению идей, чтению и проверке взглядов в реальной жизни, а не только в теории.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«отцами» и старым укладом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поколениями проявляется в споре о семье, браке, службе и праве выбирать собственный жизненный путь. Старшие видят в новом типе личности угрозу привычному порядку.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герои отвергают покорность происхождению и светскую рутину, настаивая на самостоятельности и общественной пользе. Поэтому семейный конфликт превращается в спор о будущем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особенности изображения нового героя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писатели раскрывают тип «нового человека».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 сохраняется, но меняется его оценка: от программного идеала до критического изображения жизненных трудностей.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проза 1860-х годов: Н. Г. Чернышевский, И. С. Тургенев, В. А. Слепцов, Ф. М. Решетников, Г. И. Успенский
</a:t>
            </a:r>
            <a:endParaRPr lang="en-US" sz="6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противоречия образа «нового человека»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«новый человек» выглядит слишком цельным и программным: авторы подчеркивают идею, а не сложность живой личности и повседневного поведения.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реальностью показывает уязвимость героя: высокие принципы не всегда помогают справиться с бедностью, одиночеством и неустроенностью частной жизни.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Рационализм нередко становится жестким и односторонним. Он помогает спорить с предрассудками, но не всегда объясняет чувства, привязанности и нравственные сомнения.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литература 1860-х годов не только утверждает новый тип героя, но и проверяет его на прочность, выявляя границы утопических ожиданий.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конфликты в социальной прозе 1860-х годов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конфликт строится не только вокруг идей, но и вокруг жизненного выбора героя в семье, учебе и труде.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литература сталкивает традиционный уклад с идеей обновления. Личный выбор героя оказывается связан с общественным переломом.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социальной прозе 1860-х годов, на основе заданного распределения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последующую литературу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тип героя, для которого важны труд, образование, гражданская ответственность и готовность спорить с устаревшими нормами.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традиция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Г. И. Успенского, В. М. Гаршина и В. Г. Короленко сохраняется интерес к внутренней честности героя и проверке его идеалов реальной жизнью.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переходит в литературу народнической эпохи: усиливаются темы общественного служения, морального выбора и связи с народной жизнью.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остается актуальной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«новых людей» напоминает, что образование и личная инициатива помогают человеку менять не только собственную судьбу, но и социальную среду. Сегодня это по-прежнему связано с вопросами доступа к знаниям и мобильности.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и темы равноправия, ответственности и солидарности. Литература 1860-х годов показывает, как общество ищет баланс между свободой личности и общим благом в эпоху перемен.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«Новые люди»: герой реформ и испытаний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проза 1860-х годов создала образ человека, который ищет опору в труде, знании и общественной пользе. Этот герой стал символом надежд эпохи и ее противоречий.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2026-05-23T12:42:44Z</dcterms:created>
  <dcterms:modified xsi:type="dcterms:W3CDTF">2026-05-23T12:42:44Z</dcterms:modified>
</cp:coreProperties>
</file>