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Евразии
</a:t>
            </a:r>
            <a:pPr algn="l" indent="0" marL="0">
              <a:lnSpc>
                <a:spcPct val="90000"/>
              </a:lnSpc>
              <a:buNone/>
            </a:pPr>
            <a:r>
              <a:rPr lang="en-US" sz="20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люди Евразии меняют друг друга уже тысячи лет.
</a:t>
            </a:r>
            <a:endParaRPr lang="en-US" sz="43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Евразии изучают отдельно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Евразию изучают отдельно, потому что здесь соседствуют сверхкрупные страны, густонаселённые пояса и почти пустые пространства. Сравнение карт и графиков помогает увидеть, как они связаны.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живёт в Евразии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не является официальной единой переписью: для Евразии обычно суммируют страны Европы и Азии.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концентрирует примерно две трети населения Земли, поэтому её демографические изменения особенно заметны на мировом уровне.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оценка по странам Европы и Азии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86575" y="814960"/>
            <a:ext cx="3499500" cy="348583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58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тяготеет к побережьям и речным долинам: там проще перевозить товары, строить города и получать доступ к воде, еде и работе.
</a:t>
            </a:r>
            <a:endParaRPr lang="en-US" sz="1259" dirty="0"/>
          </a:p>
        </p:txBody>
      </p:sp>
      <p:sp>
        <p:nvSpPr>
          <p:cNvPr id="12" name="Text 2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плотность обычно выше, чем в горах: строить дороги, жильё и поля здесь проще, а связи между поселениями — удобнее.
</a:t>
            </a:r>
            <a:endParaRPr lang="en-US" sz="1259" dirty="0"/>
          </a:p>
        </p:txBody>
      </p:sp>
      <p:sp>
        <p:nvSpPr>
          <p:cNvPr id="13" name="Text 3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высокой плотности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густонаселённые зоны находятся в Южной и Восточной Азии, а также в части Западной Европы, где давно развиты города и промышленность.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Слабозаселённые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тундра и высокогорья заселены редко: климат, рельеф и нехватка ресурсов ограничивают постоянное проживание и хозяйственную деятельность.
</a:t>
            </a:r>
            <a:endParaRPr lang="en-US" sz="1250" dirty="0"/>
          </a:p>
        </p:txBody>
      </p:sp>
      <p:sp>
        <p:nvSpPr>
          <p:cNvPr id="15" name="Text 5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население сосредоточено сильнее всего
</a:t>
            </a:r>
            <a:endParaRPr lang="en-US" sz="24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 плотность: в чём разница
</a:t>
            </a:r>
            <a:endParaRPr lang="en-US" sz="1781" dirty="0"/>
          </a:p>
        </p:txBody>
      </p:sp>
      <p:sp>
        <p:nvSpPr>
          <p:cNvPr id="8" name="Text 2"/>
          <p:cNvSpPr txBox="1"/>
          <p:nvPr/>
        </p:nvSpPr>
        <p:spPr>
          <a:xfrm>
            <a:off x="866987" y="15802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определить, о чём идёт речь: численность показывает общее количество жителей территории, а плотность помогает сравнивать заселённость разных стран и регионов.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61713" y="1562575"/>
            <a:ext cx="3353100" cy="17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выводы 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учитывать площадь: если людей много, но территория огромная, плотность может быть низкой. Именно поэтому Россия и Монголия сильно отличаются от густонаселённых стран Европы.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и роль регионов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где сосредоточены крупнейшие массивы населения Евразии.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сосредоточена в Азии, а Европа выделяется плотностью расселения. Пустынные районы заметно уступают по заселённости.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обобщение по регионам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доли городского населения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не только с переездом людей, но и с тем, что в городах сосредоточены рабочие места и услуги.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городских жителей заметно выросла, а значит, города стали главным местом учёбы, работы и услуг для большинства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 2024; агрегированная оценка по странам Европы и Азии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как центры притяжения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столицы и 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задают ритм жизни целых стран: здесь сосредоточены управление, предприятия, университеты, больницы и транспортные узлы, связывающие регионы между собой.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переезжает чаще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 крупные города чаще начинается с молодёжи: именно она ищет образование, первую работу и более широкий выбор возможностей для жизни.
</a:t>
            </a:r>
            <a:endParaRPr lang="en-US" sz="1191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Евразии различаются по специализации: одни сильны в финансах и управлении, другие — в промышленности, торговле, образовании или туризме.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растут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 растут вокруг старых городов и новых пригородов. Чем больше рабочих мест и услуг, тем сильнее приток жителей из соседних районов.
</a:t>
            </a:r>
            <a:endParaRPr lang="en-US" sz="12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показывает не только число жителей, но и то, какие задачи ждут страну: школы, рабочие места или помощь пожилым людям.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людей трудоспособного возраста поддерживает экономику, а рост числа пожилых усиливает нагрузку на медицину и социальные услуги.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агрегированная возрастная структура стран Европы и Азии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лет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настолько и более может отличаться ожидаемая продолжительность жизни между странами Евразии.
</a:t>
            </a:r>
            <a:endParaRPr lang="en-US" sz="1869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продолжительности жизни показывает, насколько сильно на здоровье влияют условия жизни и доступность помощи.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ООН; сопоставление последних доступных оценок по странам
</a:t>
            </a:r>
            <a:endParaRPr lang="en-US" sz="10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ведёт людей к переезду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миграции и основных направлений перемещения населения в Евразии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48%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городских жителей Евразии приходится на страны Азии, где крупнейшие перемещения идут в мегаполисы.
</a:t>
            </a:r>
            <a:endParaRPr lang="en-US" sz="1729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 быстро меняет города: застройка, транспорт и школы должны успевать за ростом населения.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Urbanization Prospects, 2022; расчёты по региону Азия в составе Евразии
</a:t>
            </a:r>
            <a:endParaRPr lang="en-US" sz="102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2300+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описывает Ethnologue для Азии, что показывает масштаб культурного разнообразия материка.
</a:t>
            </a:r>
            <a:endParaRPr lang="en-US" sz="171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мозаика Евразии особенно заметна в Азии: здесь сосредоточены сотни народов и традиций, а культурные границы часто пересекаются.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Ethnologue: Languages of the World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расселение в истории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рост населённости шёл неравномерно: сначала его поддержали земледелие и торговые пути, затем промышленность и медицина.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XX веку рост резко ускорился: смертность снижалась быстрее, чем раньше, а города и транспорт усилили концентрацию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оценки; индексировано по условной базе 1700 = 100
</a:t>
            </a:r>
            <a:endParaRPr lang="en-US" sz="1013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населения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долгий переход от медленного роста к быстрому увеличению населения в индустриальную эпоху.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остаётся, но темпы снижаются: в ряде стран уже заметно старение населения и замедление рождаемости.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2024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99508"/>
            <a:ext cx="4007700" cy="173863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демографические проблемы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регионы Евразии сталкиваются с разными демографическими нагрузками: где-то не хватает молодых, а где-то быстро растут города.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политика должна учитывать региональные различия: универсального решения для всей Евразии нет.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DESA; OECD; World Bank, сводные демографические обзоры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мирового населения, по прогнозу ООН, будет жить в городах к 2050 году.
</a:t>
            </a:r>
            <a:endParaRPr lang="en-US" sz="209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века города останутся главным местом жизни людей, а планирование школ, медицины и транспорта станет ещё важнее.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World Urbanization Prospects, 2018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урбанизации и транспортных узлов
</a:t>
            </a:r>
            <a:endParaRPr lang="en-US" sz="2455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урбанизации заметны плотные цепочки городов вдоль морей и рек. Там, где удобнее связь и выше доступность работы, население растёт быстрее.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коридоры связывают крупные центры в единую сеть. Чем лучше дороги и железные дороги, тем сильнее притяжение агломераций к себе.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инфраструктура удерживает людей не меньше, чем зарплаты. Школы, больницы и вузы делают город привлекательным для семей и молодёжи.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всего заселяются удалённые и труднодоступные территории. Горные районы, тундра и пустыни остаются редкими точками на карте населения.
</a:t>
            </a:r>
            <a:endParaRPr lang="en-US" sz="12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регионов Евразии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почему одни территории растут быстрее других и как природные условия влияют на плотность населения.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контраст идёт между густонаселёнными экономическими центрами и слабо освоенными природными зонами.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DESA; World Bank; региональные демографические обзоры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Евразии распределено очень неравномерно: города растут, миграции усиливают изменения, а возрастной состав разных стран становится всё менее одинаковым. Главное — понимать, как связаны природа, экономика и расселение.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важно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2026-07-26T20:23:07Z</dcterms:created>
  <dcterms:modified xsi:type="dcterms:W3CDTF">2026-07-26T20:23:07Z</dcterms:modified>
</cp:coreProperties>
</file>