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гидросферы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 постоянно движет берегами, климатом и жизнью.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Земли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 — это вся вода Земли в океанах, реках, льдах, почве и воздухе. Она не только хранит воду, но и переносит тепло, меняет рельеф и поддерживает жизнь.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51983"/>
            <a:ext cx="431700" cy="3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1602" y="3382750"/>
            <a:ext cx="3727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водной оболочки меняют Землю?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океаны и запускает испарение, ветер поднимает волны, а гравитация управляет приливами. Вместе они превращают воду в активную силу, меняющую поверхность Земли.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источник энергии
</a:t>
            </a:r>
            <a:endParaRPr lang="en-US" sz="1295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перемещают огромные массы воды на тысячи километров. Они распределяют тепло, влияют на температуру воздуха у берегов и помогают связывать разные климатические зоны планеты.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как транспорт
</a:t>
            </a:r>
            <a:endParaRPr lang="en-US" sz="1359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Волны, прибой и штормы перестраивают береговую линию. Они размывают породы, переносят песок и гальку, создавая новые пляжи, косы и обрывы.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берег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наводнения тоже воздействуют на природу. Ледники накапливают пресную воду, а при таянии или разливе вода резко меняет ландшафты и риски для человека.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крайние явления
</a:t>
            </a:r>
            <a:endParaRPr lang="en-US" sz="1358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собирают воду с суши, прорезают долины и несут взвесь к морям. На своём пути они изменяют почвы, русла и условия жизни людей.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преобразователи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состав и значение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 атмосфере кажется незаметным, но он участвует в круговороте воды, образовании облаков и осадков. Без него гидросфера была бы неполной.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воздухе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содержат почти всю воду планеты и задают основные процессы в гидросфере. Именно здесь рождаются течения, штормы и крупный обмен теплом между широтами.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лишь небольшую часть общего запаса. Она важна для людей, но в реках и озёрах сосредоточена только малая её доля.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доступной пресной воды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скрыта в ледниках и подземных запасах. Поэтому вода, которую мы видим на поверхности, — это только малая часть общего ресурса.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запасы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хранит воду неравномерно: почти весь запас сосредоточен в океанах, а пресная вода — редкий ресурс.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доминирует, а доступной пресной воды очень мало, поэтому её особенно важно беречь.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распределена вода на Земле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распределению воды в гидросфере; данные в обобщённом виде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моря: главная сцена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океанах возникают самые заметные водные процессы: волны, течения, приливы и штормы. Большая площадь и глубина делают их главной ареной движения воды.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океана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воды в океанах распределяет тепло, соли и питательные вещества. Благодаря этому морские экосистемы остаются живыми, а разные части Земли оказываются связанными.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веществами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связаны с океанами и часто влияют на климат соседних территорий. Они смягчают температуру, усиливают влажность воздуха и поддерживают морскую жизнь.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побережья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океанические течения распределяют тепло между районами Земли.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и влагу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прибой у берега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песчаном берегу изменения обычно заметнее: песок легко уносится и откладывается снова. Скалистый берег разрушается медленнее, но обрывы и трещины в нём тоже постепенно меняются.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меняются по-разному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передаёт воде энергию, и на поверхности появляются волны. Чем сильнее ветер и чем дольше он дует, тем выше и длиннее становятся волны.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волны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волны ломаются, превращаясь в прибой. Он обтачивает камни, размывает песок и переносит частицы вдоль берега, меняя его форму.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Прибой и перенос материала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действие притяжения Луны и Солнца на уровень воды у берегов.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отливы: влияние Луны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воды от истока к устью и роль водосборной территории.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её водосбор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эрозия, перенос и аккумуляция наносов как единый процесс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меняет рельеф по кругу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распределении воды на Земле, в том числе материалы USGS и Национального управления океанических и атмосферных исследований США (NOAA)
</a:t>
            </a:r>
            <a:endParaRPr lang="en-US" sz="68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вода Земли недоступна для прямого использования людьми.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солёная вода океанов и морей.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подземной воды в водоносных слоях и карстовых породах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землёй и карстовые формы
</a:t>
            </a:r>
            <a:endParaRPr lang="en-US" sz="349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таяние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хранят огромные запасы пресной воды в твёрдом виде. Они медленно накапливают снег годами и веками, а затем при потеплении начинают отдавать воду в реки и ручьи.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льда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таяние поддерживает речной сток в тёплое время года. Но слишком быстрое сокращение ледников меняет уровень воды, усиливает размыв берегов и повышает риск паводков.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питание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ледники заметны не только в полярных районах. Они есть и в горах, где особенно важно следить за изменением их площади и влиянием на водоснабжение.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круговорот воды между океаном, сушей и атмосферой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движется по Земле
</a:t>
            </a:r>
            <a:endParaRPr lang="en-US" sz="351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Гидросферные экстремумы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возникают, когда сильный ветер разгоняет воду и поднимает высокие волны. На побережьях они разрушают причалы, затапливают низины и быстро меняют привычный вид берега.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волны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опасны тем, что затрагивают людей, транспорт и хозяйство. После них остаются размытые дороги, намокшие почвы и берега, которым требуется время на восстановление.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стихии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 паводки связаны с длительными осадками, таянием снега и переполнением рек. Вода не успевает уйти в почву и русла, поэтому затапливает улицы, поля и дома.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 дефицит воды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начинается тогда, когда осадков мало, а испарение идёт быстрее обычного. Почва теряет влагу, растения вянут, а водоёмы становятся мельче и теплее.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не похожа на внезапный шторм, но её последствия накапливаются медленно. Поэтому важно следить за запасами воды и беречь реки, почвы и леса.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заметна в жаркие периоды и в местах, где дождей и так немного. Для людей это означает трудности с урожаем, водой и уходом за животными.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проявляется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жизнь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 не могут жить растения: она нужна для роста, питания и охлаждения. Влажные места и берега рек помогают сохранять больше видов, чем сухие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среда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земноводные, птицы и многие мелкие животные зависят от чистых рек, озёр и морей. Водные пути помогают им мигрировать, находить пищу и выводить потомство.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миграции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связан с водой каждый день — в быту, сельском хозяйстве и транспорте. Чем чище водоёмы, тем безопаснее питьё, отдых и жизнь рядом с ними.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вода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водную оболочку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ливня городская река выходит из берегов, а вместе с водой по улицам плывут ветки, мусор и остатки почвы. Такой поток показывает, как быстро изменяется поверхность, если сток становится слишком большим.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переполняется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моря в воду попадает пластик, плёнка и пятна топлива. Волны разносят загрязнение дальше, а животные и птицы могут пострадать уже далеко от места, где мусор оказался впервые.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загрязнения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вырубленного леса дождевая вода не задерживается корнями и быстрее смывает почву в ручьи. Так усиливается эрозия, а река несёт больше наносов и становится мутнее.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исчезают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 — это единая система, где океаны, реки, озёра, лёд и подземные воды постоянно связаны между собой. Если беречь воду и берега, выигрывают природа, города и люди.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 — одна ответственность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2026-07-26T16:52:56Z</dcterms:created>
  <dcterms:modified xsi:type="dcterms:W3CDTF">2026-07-26T16:52:56Z</dcterms:modified>
</cp:coreProperties>
</file>