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Растения-путешественники: зелёные странники вокруг нас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умеют летать, плыть и даже цепляться за прохожих.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 может уйти с места, зато его семена ищут новые дома. Так молодым росткам хватает света, воды и почвы, а виду легче пережить пожары, засуху и холод.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 отправляют семена в путь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тополя семена очень лёгкие и окружены пушистым ворсом. Поэтому они могут разлетаться целыми облачками и выглядят как белый летний снег.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тополя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особенно полезен тем растениям, которые растут на открытых местах. Он помогает семенам не тесниться у «родителя», а искать новые участки для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перенос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клёна похожи на маленькие крылышки-вертушки. Когда они падают, ветер закручивает их в воздухе и помогает улететь дальше, чем просто упасть рядом.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семена клёна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одуванчика семена снабжены лёгким пушистым «парашютиком». Он подхватывает их даже слабый ветер и уносит далеко от растения, словно маленьких воздушных путешественников.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одуванчик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самый лёгкий помощник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растений, которые живут у рек, озёр и морей, семена или плоды часто умеют держаться на воде. Течение уносит их в новые места, где они могут прижиться.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растения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растениям заселять новые берега после разливов и штормов. Так семена отправляются в путь почти без всяких усилий, как на природном кораблике.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 течению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Кокосовый орех может долго плавать, не тонуть и добираться до далёких берегов. Поэтому его часто называют настоящим морским странником.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Кокос-путешественник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семенам плыть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любят ягоды, а семена у многих ягод остаются целыми. Потом они попадают в другое место и дают начало новому растению — прямо в птичьем маршруте.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Птицы-распространители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Малина, рябина и черёмуха угощают животных вкусными плодами. За это звери и птицы помогают им расселяться, разнося семена по лесу и садам.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приманка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репейника есть цепкие семена с маленькими крючочками. Они легко прицепляются к шерсти животных и одежде человека, а затем отправляются дальше без билета.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крючочки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семена могут прилипнуть к обуви, штанам, куртке или колёсам. Так человек иногда сам того не замечая переносит растения в новые места.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на одежде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внимательно относиться к переносимым семенам. Иногда одно маленькое семечко может изменить жизнь целого участка земли.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природе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вместе с полезными растениями в дорогу отправляются сорняки. Они быстро осваивают новые места и начинают расти там, где им совсем не рады.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Нежеланные попутчики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специально перевозили пшеницу, картофель, кукурузу и чай. Благодаря этому растения появились там, где раньше их не было, и стали частью новых садов и полей.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культуры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тоже становятся помощниками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семена спрятаны внутри плодов, словно в маленьком чемодане. Сладкая мякоть привлекает животных, а твёрдая кожура защищает семя от повреждений. Так растение отправляет своё будущее поколение в дорогу почти без риска.
</a:t>
            </a:r>
            <a:endParaRPr lang="en-US" sz="1111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как надёжный чемодан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плоды часто бывают яркими и ароматными. Животные охотно их едят, а семена остаются целыми и могут попасть далеко от родительского растения. Получается полезная сделка: угощение в обмен на поездку.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остановка для зверей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растений плоды сухие и очень лёгкие, поэтому их легко уносит ветер или вода. Они не выглядят нарядно, зато отлично умеют путешествовать. Это полезно, когда нужно добраться до далёкого нового места.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и лёгкие пассажиры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 «упаковка» семян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Лопух использует маленькие крючочки, чтобы хвататься за шерсть животных и одежду человека. Такой способ похож на липкое рукопожатие: семя крепко держится и едет дальше без всяких усилий.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Лопух-цепляка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летит по воздуху на своём белом пушистом «зонтике». Стоит подуть ветру, и семена сразу отправляются в путь, будто маленькая воздушная флотилия.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Одуванчик-зонтик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клёна вращаются в воздухе, как маленькие вертушки. Их крылышки помогают им медленно опускаться и дольше оставаться в полёте, поэтому ветер успевает унести их подальше.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Клён-вертолётик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ясеня тоже есть крылатые семена. Они крутятся и планируют в воздухе, будто миниатюрные самолётики, которые ищут удобное место для посадки.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Ясень с крылом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необычными способами путешествия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путешествия семя попадает в подходящее место. Теперь ему нужен покой и хорошие условия, чтобы начать новую жизнь.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оказалось в земле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подходит, из семени появляется маленький корешок, а потом зелёный побег. Так начинается новое растение.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рост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набухает, когда получает воду, а тепло и воздух помогают ему «проснуться». Без этих условий росток не сможет начать расти.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вода, тепло и воздух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семени для прорастания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пришёл в Европу из Южной Америки и постепенно стал привычным овощем на многих кухнях. Сначала он был гостем из далёкой страны, а потом стал обычным жителем огородов и полей.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отправился через океан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переезжают вместе с человеком, меняются сады, поля и даже блюда. Одни виды становятся очень полезными, а другие требуют осторожности, чтобы не вытеснить местные растения.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меняют жизнь людей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тоже родом из Америки. Люди переносили её из страны в страну, и она хорошо приживалась там, где было достаточно тепла и ухода. Сегодня это одно из самых известных культурных растений.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нашла новый дом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растений по миру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вода, животные и человек помогают растениям быстро расселяться и занимать свободные участки после пожара, ветра или вырубки.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способы распространения семян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помощника разносят семена по новым местам.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бурь, засухи или пожаров семена попадают на свободные участки и помогают лесу, лугу или пустырю снова покрыться зеленью. Так природа быстрее возвращается к жизни.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семена путешествуют, растения могут пережить неблагоприятные годы и заселить новые территории. Это помогает видам не исчезать и сохранять разнообразие в природе.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семена остаются только возле родительского растения, молодым всходам не хватает света, воды и пространства. Расселение помогает им найти более удобный участок для жизни.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 для роста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дают плоды, листья и семена птицам, насекомым и зверям. Чем больше разных растений появляется рядом, тем легче животным находить пищу в разные сезоны.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животных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расселение семян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новый вид распространяется слишком быстро, он занимает свет, воду и почву, которые нужны местным растениям. Им становится труднее расти и размножаться.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Теснят местные растения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островах, в парках и на сильно изменённых человеком участках такие растения особенно быстро распространяются. Там местной природе труднее защитить своё пространство.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на островах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чужой вид быстро захватывает территорию, привычные места для птиц, насекомых и зверей меняются. Некоторым животным становится сложнее находить корм и укрытие.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привычную среду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чужие виды не всегда полезны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Крылатки клёна вращаются в воздухе, словно маленькие вертолёты. Благодаря этому семена могут улетать довольно далеко от дерева-родителя.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над площадкой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колючие семянки цепляются за шерсть и одежду. Поэтому репейник легко «ездит» с места на место и быстро появляется у тропинок и заборов.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Репейник в пути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липы помогают расселению по-разному: часть семян переносится ветром, а часть остаётся рядом с деревом. Так растение использует сразу несколько способов путешествия.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и птицы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подорожника могут прилипать к обуви и колёсам. Поэтому он часто поселяется там, где люди ходят каждый день, почти как сосед по двору.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у тропинки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пушистые семена легко уносятся ветром. Стоит подуть сильнее — и маленькие «парашютики» уже летят искать новое место для роста.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у дорожки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домом и школой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семя проходит путь от созревания до появления нового поколения растений.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семени от плода к новому растению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сажать растения, которые привычны для своего края. Они легче приживаются, не требуют лишнего ухода и не вредят местной природе.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местные виды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земле и подошвам часто прилипают семена. Если их вовремя убрать, мы не перенесём растения туда, где они могут стать нежеланными гостями.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Очищаем обувь после прогулки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саженцы нужно высаживать туда, где им подходит почва, свет и влага. Тогда растение быстрее укрепится и начнёт расти без лишних трудностей.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Сажаем в подходящую почву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Садовые ветки, плоды и сорняки не стоит оставлять в лесу или у реки. Вместе с ними туда могут попасть виды, которые начнут разрастаться не там, где нужно.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выбрасываем остатки в природу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полезным растениям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одуванчик созревает, его семена превращаются в лёгкие пушинки. Стоит подуть ветру, и они поднимаются в воздух, будто крошечные зонтики. Так растение отправляет своих детей далеко от себя.
</a:t>
            </a:r>
            <a:endParaRPr lang="en-US" sz="987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 его воздушный зонт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 рябины нравятся птицам, и они уносят семена далеко от дерева. Птицы получают угощение, а рябина — помощь в расселении. Получается дружба без споров и с большим количеством новых ростков.
</a:t>
            </a:r>
            <a:endParaRPr lang="en-US" sz="979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и её пернатые помощники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 умеет держаться на воде долгое время. Его плотная оболочка защищает семя, пока волны несут его к новому берегу. Иногда такой путь заканчивается совсем далеко от родного дерева.
</a:t>
            </a:r>
            <a:endParaRPr lang="en-US" sz="990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Кокосовый кораблик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Лопух не ждёт попутного ветра. Его колючие семянки цепляются за шерсть животных и одежду людей, как маленькие крючочки. Путешествие получается шумным, но очень удобным для растения.
</a:t>
            </a:r>
            <a:endParaRPr lang="en-US" sz="987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Лопух — мастер цеплятельных поездок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истории больших путешествий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свой способ добраться до нового места: крылышки, крючочки, лёгкий пух или сладкие плоды. Главное — не стоять на месте, а отправить семена в дорогу.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транспорт для семян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сложилось удачно, семя прорастает и становится молодым растением. Потом оно тоже может цвести и отправлять в путь новые семена.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новое поколение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самое смелое семя не вырастет без воды, тепла и воздуха. Поэтому для него важно не только добраться, но и попасть в подходящие условия.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подходящее место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путешествия семя должно остаться целым. Его защищают кожура, плод или сухая оболочка, чтобы дорога не стала слишком опасной и долгой.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переживает путь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растений-путешественников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растения семена становятся готовыми к дороге. Плод защищает их, пока не наступит время отправляться дальше.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Плод созревает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новом участке семя ждёт воды, тепла и воздуха. Если всё подходит, оно начинает просыпаться и готовиться к росту.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удачных условий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вода, животные или человек переносят его на новое место. Путь может быть коротким, а может растянуться надолго.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Семя уходит в путь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прорастает, и из него вырастает молодое растение. Потом оно тоже сможет цвести и отправлять в путь свои семена.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росток появляется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семени как маленькое приключение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Растения-путешественники делают мир живым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вода, животные и человек помогают семенам находить новые места. Благодаря этому природа обновляется, а растения продолжают жить, расселяться и украшать Землю.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2026-05-25T23:27:46Z</dcterms:created>
  <dcterms:modified xsi:type="dcterms:W3CDTF">2026-05-25T23:27:46Z</dcterms:modified>
</cp:coreProperties>
</file>