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ключевые вопросы урока: гигиена дыхания и первая помощь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дыхательной системы и навыки первой помощи при нарушениях дыхания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у подростков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у подростков развиваются и уязвимы к инфекциям. Влияние загрязнённого воздуха и аллергенов значительно повышает риск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и функции дыхательной системы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её защитные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фильтрует пыль и бактерии, согревает и увлажняет воздух для защиты нижних отделов дыхания. Это первая линия защиты организма от внешних раздражителей.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гортани и трахеи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регулирует поступление воздуха в лёгкие и предотвращает попадание пищи. Трахея служит проводником воздуха и оснащена ресничками, выводящими загрязнения.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центр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передаётся в кровь, а углекислый газ выводится наружу. Этот процесс обеспечивает жизнедеятельность клеток всего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природной защиты дыхательных путей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и её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дыхательных путей вырабатывает слизь, задерживающую пыль и микробы. Она сохраняет влажность и защищает ткани от высыхания.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ресничек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реснички в дыхательных путях движутся, удаляя задержанные частицы наружу. Этот естественный 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в слизистой уничтожают патогены, предотвращая проникновение и развитие инфекций в дыхательной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дыхание используется при затруднённости носового, но оно снижает фильтрацию воздуха и может вызывать частые простуды и сухость слизистых.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носового дыхания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нос очищает, согревает и увлажняет воздух, улучшая качество поступающего кислорода. Это снижает риск заболеваний дыхательных путей.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дыхательных путей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умывайте лицо и промывайте нос солёной водой для удаления пыли и микробов.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Минимизируйте контакт с аллергенами: пылью, шерстью животных и плесенью.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Откажитесь от курения и избегайте пассивного вдыхания дыма и вредных веществ.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медицинские маски во время эпидемий и регулярно посещайте врача для профилактики.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Вейпы и электронные сигареты содержат токсичные вещества, ухудшающие функцию лёгких и увеличивающие риск астмы и аллергий.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дыхание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снижает защитные свойства слизистой, способствует воспалениям и развитию хронических заболеваний бронхов.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Медикаменты для защиты дыхания: важные нюансы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назначаются только при бактериальных инфекциях и при неправильном использовании вызывают устойчивость микробов.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Самолечение опасно и может ухудшить состояние, поэтому важно соблюдать рекомендации врача.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Противовирусные средства применяются при гриппе, иммуностимуляторы — при частых простудах для поддержки защиты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воздуха в помещении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 для уменьшения пыли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вытирание пыли и мытьё полов снижают количество патогенов и аллергенов в доме, делая воздух чище и безопаснее для дыхания.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комнатных растений в очистке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хлорофитум и сансевиерия, поглощают вредные вещества и выделяют кислород, улучшая качество воздуха в учебных и жилых помещениях.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регулярного проветривания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удаляет застоявшийся воздух и влажность, снижая концентрацию вредных микроорганизмов и способствуя свежести воздуха в классе и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2" y="2896701"/>
            <a:ext cx="2097600" cy="16387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721" y="2896701"/>
            <a:ext cx="2097600" cy="16387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462" y="2896701"/>
            <a:ext cx="2097600" cy="163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6210" y="2896701"/>
            <a:ext cx="2097600" cy="163875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дыхательных путей у подростков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668713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 простудные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вирусные инфекции вызывают воспаление верхних дыхательных путей, сопровождающееся насморком и кашлем. Важна профилактика и своевременное лечение.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2408718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и воспаление бронхов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бронхиального дерева вызывает кашель, затруднённое дыхание и требует медицинского контроля для предотвращения осложнений.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7459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и аллергии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заболевания, связанные с гиперчувствительностью дыхательных путей, проявляются приступами удушья и нуждаются в регулярном наблюдении и терапии.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6866207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ХОБЛ — серьёзное заболевание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обструктивная болезнь лёгких развивается при длительном раздражении дыхательных путей, например, из-за курения или загрязнений.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признаков нарушений дыхания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признаки — слабость, головокружение и внезапная усталость. Быстрая диагностика и реагирование помогают предотвратить серьёзные осложнения и сохранить здоровье.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включают одышку, свистящие шумы в груди, посинение губ и трудности с дыханием. Следует обращать внимание на учащённое или замедленное дыхание как признаки 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риски нарушений дыхания у подростков: статистика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условиях из-за загрязнённого воздуха число заболеваний дыхания выше, усиливая необходимость профилактики и улучшения экологии.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демонстрирует значительный рост болезней дыхательной системы у городских подростков, что требует комплексного воздействия на факторы риска.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воздуха дома и в учебных помещениях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оптимальной влажности и температуры (18–22 °C) помогает предотвратить раздражение дыхательных путей и способствует общему самочувствию детей.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комнат позволяет снизить концентрацию загрязняющих веществ и аллергенов, улучшая качество воздуха для дыхания школьников.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остановке дыхания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Минздрава РФ по оказанию первой помощи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Продолжайте вдохи с частотой 12–16 раз в минуту. 4. Прерывайте процедуру только с восстановлением дыхания или прибытия скорой помощи.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искусственного дыхания рот-в-рот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Уложите пострадавшего на спину, запрокиньте голову и откройте дыхательные пути. 2. Прижмите нос, плотно охватите рот и сделайте два медленных вдоха, наблюдая подъём грудной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вдыхании ядовитых газов и дыма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покой, наблюдайте состояние и немедленно вызовите скорую помощь, не давая пострадавшему пить или оставлять его без присмотра.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токсичных веществ в дыхательные пути важно быстро вывести пострадавшего на свежий воздух и освободить от стесняющей одежды.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оказании первой помощи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Несвоевременный вызов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самостоятельного улучшения состояния вместо немедленного обращения снижает шансы на успешное спасение.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Безпомощность и пассивность до приезда медиков приводят к ухудшению состояния пострадавшего.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искусственном дыхании или массаже сердца снижают эффективность помощи и могут причинить вред.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Нервозность мешает сосредоточиться на алгоритмах, вследствие чего действия затягиваются или выполняются неправильно.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системы дыхания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прививки против гриппа значительно снижают риск осложнений и развития заболеваний дыхательной системы у подростков.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уход за носом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промывание носа солёной водой после посещения общественных мест помогает удалять вирусы и аллергены, укрепляя защиту дыхательных путей.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занятия спортом способствуют улучшению функции лёгких, повышают иммунитет и снижают восприимчивость к заболеваниям.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 усугублении симптомов вызовите скорую помощь. 4. Никогда не оставляйте пострадавшего одного и не пытайтесь снимать симптомы самостоятельно.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случай: первая помощь при остром отравлении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Подростка необходимо немедленно переместить на свежий воздух и освободить от раздражающей краски. 2. Сядьте его и обеспечьте покой, помогая справляться с паникой.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органов дыхания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и навыков первой помощи защищает подростков от серьёзных заболеваний. Ответственный подход к здоровью способствует активному и качественному образу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2026-05-09T13:57:04Z</dcterms:created>
  <dcterms:modified xsi:type="dcterms:W3CDTF">2026-05-09T13:57:04Z</dcterms:modified>
</cp:coreProperties>
</file>