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Узнай сказку: мир знакомых чудес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сказочным подсказкам и волшебным героям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легко узнать по волшебному началу, повторам, испытаниям и доброму финалу. В них герои говорят и действуют по-особому, а за чудесами почти всегда скрыт важный урок.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сказка выдает себя с первых строк
</a:t>
            </a:r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Печь, клубок и сапоги на бегу
</a:t>
            </a:r>
            <a:pPr algn="l" indent="0" marL="0">
              <a:lnSpc>
                <a:spcPct val="100000"/>
              </a:lnSpc>
              <a:buNone/>
            </a:pPr>
            <a:r>
              <a:rPr lang="en-US" sz="83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деталь может сразу подсказать знакомую историю. Печь, клубок или сапоги-скороходы часто появляются там, где герою нужно срочно отправиться в путь и найти выход из беды. Такие вещи легко запоминаются и будто зовут читателя в сказку.
</a:t>
            </a:r>
            <a:endParaRPr lang="en-US" sz="969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Золотой ключик и шапка-невидимка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Волшебные предметы в сказках не просто красивы, а полезны. Они помогают открыть тайну, спрятаться от опасности или добраться туда, куда обычному человеку не попасть. По ним сказку можно узнать почти без ошибок.
</a:t>
            </a:r>
            <a:endParaRPr lang="en-US" sz="1002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Ступа, помощники и знакомые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сказку выдают не вещи, а само ее звучание. Повторяющиеся события, необычные помощники и особые слова создают узнаваемый ритм. Стоит заметить такую подсказку, и история сразу становится знакомой.
</a:t>
            </a:r>
            <a:endParaRPr lang="en-US" sz="976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подсказки помогают узнать сказку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в сказках чаще всего хитрит и придумывает ловкие обманы. Она старается выйти сухой из воды, даже если пришлось кого-то перехитрить.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обычно кажется сильным и важным, но не всегда очень сообразительным. Он действует грубо, зато его сила нередко помогает или мешает другим героям.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пугается громких звуков и прячется при первой опасности. Волк, наоборот, бывает сердитым, голодным или доверчивым к чужим словам.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герои и помощники отличаются поступками: они выручают слабых, говорят правду и не бросают друзей. По характеру персонажа сказку часто узнать легче всего.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Герои, которых не спутаешь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угадывать сказку по признакам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наблюдений: от героя к концовке истории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народные сказки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народные сказки складывались не одним автором, а многими людьми. Их долго рассказывали устно, поэтому они легко запоминались и переходили от поколения к поколению.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сказках часто встречаются повторы, простые фразы и животные, которые ведут себя как люди. По этой причине истории вроде «Колобка» или «Репки» быстро узнаются.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сказка обычно оставляет ясный вывод: леность, жадность и обман приводят к неприятностям. А дружба, труд и доброта, наоборот, помогают выбраться из беды.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авторской сказки всегда есть конкретный создатель, и его имя можно назвать. Это делает такие истории похожими на особые книжные миры с узнаваемым стилем и настроением.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ним относятся произведения А. С. Пушкина, П. П. Ершова, К. И. Чуковского и С. Я. Маршака. Среди известных названий — «Сказка о рыбаке и рыбке», «Конёк-Горбунок» и «Муха-Цокотуха».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Авторские сказки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8595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Зачин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часто открывается словами «Жили-были» или «В некотором царстве». Сразу становится понятно: перед нами не обычная жизнь, а особый мир.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575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Концовка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добро побеждает, а герой возвращается домой или получает награду. Такая развязка помогает сразу почувствовать, что сказка закончилась хорошо.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370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событий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герой отправляется в путь, встречает препятствия и помощников. Повторы и необычные события делают историю похожей на веселую загадку.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начинается с волшебной фразы
</a:t>
            </a:r>
            <a:endParaRPr lang="en-US" sz="2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попытки, три задания и три встречи делают историю ритмичной и понятной. Этот прием особенно любит детская сказка.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становится сказочным числом, потому что помогает строить повторы и легко запоминать сюжет.
</a:t>
            </a:r>
            <a:endParaRPr lang="en-US" sz="1131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8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 строению русских народных и литературных сказок
</a:t>
            </a:r>
            <a:endParaRPr lang="en-US" sz="789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5150" y="136595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Предметы, которые выручают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748162" y="184600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Скатерть-самобранка, ковер-самолёт и сапоги-скороходы сразу говорят о чуде. Такие вещи помогают герою справиться с трудной задачей и добраться туда, где без волшебства не обойтись.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герою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Помощниками могут быть Конёк-Горбунок, Серый волк, птица или добрая старушка. Они подсказывают путь, спасают в беде и показывают, что в сказке помощь приходит неожиданно.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Волшебные предметы и помощники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2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герой сразу заметен по поступкам: он помогает слабому, не бросает друзей в беде и старается говорить правду, даже если это трудно.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27329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Хитрый персонаж ищет выгоду для себя, обещает лишнее и старается запутать других. В сказке его обман обычно быстро раскрывается.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196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Жадность, грубость и лень почти всегда ведут к неприятностям. Герой, который никого не уважает, теряет помощь и попадает в смешное положение.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063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Смелость, труд и доброта в конце получают награду. Поэтому читатель легко понимает, кто в сказке поступает правильно, а кто — нет.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8" name="Text 5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добро от хитрости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 в сказке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сказке помогает увидеть, как герой проходит испытание и меняется.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3825" y="1298100"/>
            <a:ext cx="334950" cy="38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211935"/>
            <a:ext cx="368100" cy="2944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195575"/>
            <a:ext cx="368100" cy="327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32075" y="1325900"/>
            <a:ext cx="368100" cy="327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места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 сказке часто кажется тёмным и загадочным. Здесь герой проверяет смелость, учится не бояться и находит верных помощников или хитрые ловушки.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Царство открывает путь к чудесам, богатствам и сложным заданиям. Здесь герой может встретить царя, царевну, волшебные предметы и получить важное поручение.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Далёкая дорога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за море, под землю или в незнакомую деревню делает сказку особенно интересной. Дорога помогает герою стать смелее, умнее и терпеливее.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Избушка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Избушка может стоять одна-одинёшенька в чаще или на курьих ножках. В ней нередко живёт сказочный помощник, а иногда и очень вредная хозяйка.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о животных звери разговаривают, спорят и ведут себя почти как люди. Их характеры легко запомнить: лиса обычно хитрит, а заяц быстро пугается.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часто кажется сильным и неповоротливым, волк — доверчивым или опасным, а петух — смелым и громким. Такие сказки смешно читаются и легко узнаются.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о животных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«Репка» запоминается дружной цепочкой помощников: каждый тянет, и только вместе получается вытянуть огромную репку из земли.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«Колобок» узнаётся по весёлой песенке и встречам с лесными зверями. Каждая встреча немного меняет сюжет, но песенка остаётся узнаваемой.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«Теремок» начинается с маленького домика, в который по очереди приходят новые жильцы. Домик растёт не сам, а благодаря дружбе и порядку.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«Гуси-лебеди» легко вспомнить по поиску братца, трудной дороге и волшебным помощникам, которые выручают героиню в самый нужный момент.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сказки, которые легко узнать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Сказку делают забавной повторяющиеся слова, неожиданные ответы и смешные разговоры. Когда фраза возвращается снова и снова, её легко подхватить вместе с героем.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 сказке всё преувеличено: маленький герой справляется с огромной бедой, а сильный противник оказывается неуклюжим и попадает в нелепое положение.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фразы, ритм и простые повторы помогают быстро запомнить историю. Поэтому сказку можно узнать даже по нескольким строкам — как старого знакомого.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сказку смешной и запоминающейся
</a:t>
            </a:r>
            <a:endParaRPr lang="en-US" sz="277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сказка в книге и мультфильме выглядит по-разному. Художник выбирает свои цвета, костюмы и лица героев, поэтому каждый вариант немного особенный.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главные события остаются теми же: чудо происходит, герой действует, добро побеждает. Именно поэтому сказку можно узнать и по рисунку, и по кадру из мультфильма.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в книге и на экране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сказка не сразу узналась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помогает найти даже маленькую подсказку и понять, о какой сказке идёт речь.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2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сказок читает ребёнок, тем быстрее он замечает знакомые следы: лес, дорогу, испытание и добрый финал. Это помогает не теряться в новых историях.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27329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мотив может встречаться в разных сказках, но герои действуют по-разному. Поэтому важно смотреть не только на событие, но и на детали.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196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Внимательный читатель замечает, как повторяются слова, как ведут себя помощники и где герой делает выбор. Эти маленькие подсказки очень полезны.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063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сказка узнаётся быстрее, читать становится интереснее. Ведь хочется не просто угадать название, а заметить, как чудо устроено внутри истории.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8" name="Text 5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открытия для внимательных читателей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узнаётся по следам чудес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Стоит заметить героя, волшебный предмет и добрый финал — и сказка уже начинает узнавать себя сама. Внимательный читатель быстро находит нужные подсказки и радуется победе добра.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2026-05-24T07:46:12Z</dcterms:created>
  <dcterms:modified xsi:type="dcterms:W3CDTF">2026-05-24T07:46:12Z</dcterms:modified>
</cp:coreProperties>
</file>