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Земле: основные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 и влиятельный обитатель планеты, взаимосвязь и будущее природы и людей.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появился около 300 тысяч лет назад в Африке и стал расселяться по земному шару. Развитие речи, труда и культуры позволило постепенно влиять на природу всё более активно.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 и его связь с планетой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расселение человека на Земле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тысяч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Homo sapiens появились в Восточной Африке, положив начало развитию человечества.
</a:t>
            </a:r>
            <a:endParaRPr lang="en-US" sz="2473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десятки тысяч лет люди достигли Америки, используя сухопутные переходы и прибрежные маршруты.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Евразию и Австралию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постепенно переселились в Евразию и Австралию, осваивая новые территории и климатические условия.
</a:t>
            </a:r>
            <a:endParaRPr lang="en-US" sz="2473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10 тысячелетию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проживало практически на всех континентах, кроме Антарктиды, развивая разные способы жизни.
</a:t>
            </a:r>
            <a:endParaRPr lang="en-US" sz="24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века и начало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каменном веке население составляло около 5 миллионов человек. За многие тысячелетия рост был медленным и стабильным, без резких скачков.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демографический взрыв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численность начала стремительно расти благодаря достижениям медицины и сельского хозяйства. Сегодня на Земле более 8 миллиардов человек.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мира: от древности до наших дней
</a:t>
            </a:r>
            <a:endParaRPr lang="en-US" sz="36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численности населения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ускоряется после 1800 года, отражая технический и медицинский прогресс.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ресурсов для поддержки человечества стремительно увеличивается с ростом населения.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взаимодействия человека с природой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в гармонии с природой, добывая пищу без значительного разрушения окружающей среды.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собирателей и охотников
</a:t>
            </a:r>
            <a:endParaRPr lang="en-US" sz="3172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сельского хозяйства изменило ландшафты и позволило создавать постоянные поселения.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скотоводство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центрами торговли и производства, увеличивая влияние человека на природу.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городов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значительно усилила воздействие на природные ресурсы и экологию.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техногенный рост
</a:t>
            </a:r>
            <a:endParaRPr lang="en-US" sz="29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земледелия и скотоводства на жизнь человека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 10 тысяч лет назад люди начали выращивать злаки и овощи, обеспечивая себя устойчивым питанием и уменьшая зависимость от охоты.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овец, коз и крупного рогатого скота обеспечило людей мясом, молоком и шерстью, что улучшило условия жизни и хозяйства.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домашних животных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производство пищи позволило людям осесть, формируя деревни и развивая социальные структуры и культуру.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поселений
</a:t>
            </a:r>
            <a:endParaRPr lang="en-US" sz="2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 развитии взаимодействия человека и природы
</a:t>
            </a:r>
            <a:endParaRPr lang="en-US" sz="4333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собирателей к современным экологическим вызовам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 людей на Земле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проживает в умеренном климате с благоприятными условиями для жизни и сельского хозяйства, рядом с реками и плодородными равнинами.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умеренных широт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высокие горы и северные регионы менее заселены из-за суровых климатических условий и трудностей для жизни.
</a:t>
            </a:r>
            <a:endParaRPr lang="en-US" sz="23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Малообжитые территории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Нила, Янцзы и Ганга — одни из самых населённых территорий, где исторически развивались цивилизации и сельское хозяйство.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Густонаселённые регионы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по численности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пять государств с наибольшим населением, на которые приходится почти половина земного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сосредоточена в немногих странах, что влияет на экономику и экологическую нагрузку.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урбанизация: современный образ жизни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возникают новые профессии и индустрии, стимулируется торговля, что способствует экономическому росту и появлению различных форм досуга и общения.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большинство людей стали жить в городах, что ускорило развитие транспорта, науки, образования и культуры, создавая центры инноваций и социальной активности.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урбанизация приносит и проблемы: загрязнение воздуха и воды, уменьшение зелёных зон, а также увеличение количества бытовых и промышленных отходов.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ресурсов: вода, воздух,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ключевую роль в жизни человека: она необходима для питья, орошения сельскохозяйственных угодий и производства, поэтому её рациональное использование крайне важно.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которым мы дышим, подвержен загрязнению выхлопными газами и промышленными выбросами, а почвы истощаются из-за интенсивного земледелия и эрозии, что требует бережного отношения.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энергетического агентства,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энергопотребления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возобновляемой энергии способствует снижению вредных выбросов и развитию экологически чистых технологий во всём мире.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энергетическая структура требует перехода на более чистые источники для смягчения воздействия на окружающую среду и уменьшения изменения климата.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последствия человеческой деятельности
</a:t>
            </a:r>
            <a:endParaRPr lang="en-US" sz="4587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Таяние ледников и повышение уровня моря угрожают прибрежным территориям, а исчезновение некоторых животных и растений уменьшает биологическое разнообразие планеты.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Выбросы парниковых газов приводят к увеличению глобальной температуры. Это вызывает изменения в погоде и рост числа экстремальных явлений, таких как засухи и сильные ливни.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реальные примеры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Загрязнение Мирового океана пластиком приводит к угрозе жизни морских животных и разрушению экосистем, затрудняя естественные процессы природы.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Чернобыльская авария 1986 года стала крупнейшей техногенной катастрофой, оказавшей серьёзное воздействие на здоровье людей и природу в регионе.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Разлив нефти танкера Exxon Valdez вызвал массовое загрязнение вод и гибель морских обитателей, продемонстрировав опасность нефтяных аварий.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трагедии побудили страны к созданию строгих экологических законов и развитию технологий для предотвращения подобных катастроф в будущем.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природы для человека и культуры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человеку пищу, воду и материалы для строительства домов и изготовления одежды, обеспечивая базовые потребности для жизни и развития.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красота и многообразие вдохновляют художников, писателей и музыкантов создавать произведения искусства, отражая связь человека и окружающего мира.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— это забота о будущих поколениях, сохранение разнообразия видов и поддержание здоровья людей через чистый воздух и воду.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 для человеческой цивилизации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стран усложняет совместное решение экологических проблем, поэтому важны международное сотрудничество и внедрение инновационных технологий.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лесов и редких видов снижает биологическое разнообразие и нарушает природные процессы, необходимые для жизни.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экстремальные погодные условия, затрагивая сельское хозяйство, здоровье и экономику стран.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увеличивает спрос на природные ресурсы, что приводит к их быстрому истощению и ухудшению состояния экосистем по всему миру.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науки и техники для охраны природы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батарей позволяет получать чистую электроэнергию и уменьшать выбросы углекислого газа, что способствует защите окружающей среды.
</a:t>
            </a:r>
            <a:endParaRPr lang="en-US" sz="2287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переработки помогают уменьшить количество мусора, повторно использовать материалы и снизить загрязнение почв и водоёмов.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турбины обеспечивают возобновляемую энергию, снижая зависимость от ископаемых ресурсов и уменьшения вредного воздействия на климат.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электростанции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велосипедов и электромобилей сокращает выбросы загрязняющих веществ и уменьшает шумовое и воздушное загрязнение городов.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транспорт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будущего: гармония с природой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изучают основы экологической культуры, учатся бережно относиться к природе и сортировать мусор. Практические занятия помогают формировать ответственное поведение с детства.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воспитание в школах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всё чаще выбирают карьеру экологов, инженеров по возобновляемым источникам энергии и ландшафтных дизайнеров, способствуя развитию устойчивого общества.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зелёных профессий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растёт интерес к городскому садоводству и инициативам по озеленению, что помогает улучшить качество воздуха и создать комфортную среду для жизни.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сады и общественные проекты
</a:t>
            </a:r>
            <a:endParaRPr lang="en-US" sz="26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Земля: путь ответственности и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3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планеты зависит от наших знаний и действий. Только через уважение, разумное использование ресурсов и совместные усилия возможна гармония с природой и устойчивое будущее.
</a:t>
            </a:r>
            <a:endParaRPr lang="en-US" sz="32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2026-05-07T08:25:25Z</dcterms:created>
  <dcterms:modified xsi:type="dcterms:W3CDTF">2026-05-07T08:25:25Z</dcterms:modified>
</cp:coreProperties>
</file>