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рассказом Виктора Драгунского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о семье, ревности и любви к близким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Драгунский: смешные и добрые истории о детях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Драгунский умел показывать детство таким, какое оно есть: с играми, обидами, радостью и примирением. Его рассказы легко читать, потому что в них всё понятно, живо и очень близко младшим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рассказывает историю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ведёт мальчик-наблюдатель: он замечает не только поступки, но и взгляды, слова и интонации взрослых и детей.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мысли простые, честные и немного смешные. Он реагирует по-детски прямо: сначала обижается, потом удивляется, а затем начинает понимать происходящее.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рассказчик особенно близок детям 7–8 лет: он думает и чувствует так, как часто чувствуют себя сами младшие школьники.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Ксения — младшая сестра в семье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Ксения — совсем маленькая девочка, вокруг которой сразу становится больше заботы, хлопот и суеты. Её присутствие меняет привычный ритм дома и привлекает всеобщое внимание.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она одновременно милая и раздражающая. Этот контраст делает образ живым: малышка ещё не всё понимает, но уже сильно влияет на чувства старшего брата.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она одновременно милая и раздражающая. Этот контраст делает образ живым: малышка ещё не всё понимает, но уже сильно влияет на чувства старшего брата.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обида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Драгунский показывает эту обиду без упрёков и злости. Она звучит по-детски естественно, поэтому читатель легко узнаёт в ней собственные переживания.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кажется, что Ксении достаётся больше внимания, чем ему. Взрослые чаще подходят к ней, помогают ей и следят за каждым её шагом.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старшего ребёнка такая ситуация особенно обидна. Возникает знакомое чувство: будто младших любят сильнее, хотя на самом деле о них просто больше заботятся.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4583" y="1695597"/>
            <a:ext cx="2347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домашние подробности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звучат короткие домашние реплики, потому что они передают живую семейную обстановку и детское недоумение без лишних объяснений.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даже из обычных жестов и суеты: ребёнок замечает каждую мелочь и делает из неё почти важное событие.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 дети реагируют по-разному, и именно это создаёт мягкий юмор. Серьёзность героя особенно смешна на фоне простых бытовых ситуаций.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недоразумения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нестыковки в доме выглядят забавно, потому что они знакомы каждому ребёнку. В них нет злости, зато есть живая правда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детское чувство шаг за шагом превращается в понимание.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живут в герое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мальчике заметнее всего ревность: ему кажется, что маленькой сестре достаётся слишком много заботы и внимания, а ему — меньше.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обида. Она не злая, а детская и честная: герой просто не умеет сразу объяснить себе, почему всё происходит именно так.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внимательнее смотрит на Ксению, появляются удивление и жалость. Он начинает понимать, что малышка ещё совсем беззащитна и нуждается в помощи.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сильнее становится любовь. Герой не перестаёт переживать, но учится смотреть на сестру добрее и видеть в ней близкого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заботы и споров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рассказе шумный и живой: здесь все что-то делают, о ком-то заботятся, что-то обсуждают. Такая обстановка кажется очень знакомой и настоящей.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видны и споры, и примирение. Ксения становится центром внимания, потому что она маленькая, а значит, ей особенно нужны помощь и тепло.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видны и споры, и примирение. Ксения становится центром внимания, потому что она маленькая, а значит, ей особенно нужны помощь и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смешной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идёт своим чередом, но герой уже замечает, что вокруг Ксении происходит больше суеты, чем вокруг 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Детская серьёзность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для взрослых кажется мелочью, мальчик переживает как важное событие. Его реакция звучит очень по-детски и потому вызывает улыбку.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Неожиданная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становится ещё заметнее, когда герой начинает смотреть на сестру иначе. Юмор остаётся добрым: он не высмеивает, а помогает понять чувства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добрый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сердится и ревнует, но его чувство к сестре не исчезает. Даже в обиде он остаётся внимательным и не злым, поэтому история звучит мягко и по-домашнему.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не ссора, а семья, где каждый по-своему заботится о маленькой Ксении. Эта забота делает атмосферу тёплой и помогает герою по-другому посмотреть на происходящее.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рассказе видно в простых вещах: в жалости, внимании, желании понять младшего. Поэтому финальное чувство остаётся светлым, а не горьким.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изображают младшего ребёнка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Малыш, который меняет весь дом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появляется маленький ребёнок, всё вокруг сразу становится шумнее и хлопотнее. Взрослые чаще подходят к нему, а старшие дети замечают, что привычный порядок изменился. Именно так в рассказах рождается тёплая домашняя сцена.
</a:t>
            </a:r>
            <a:endParaRPr lang="en-US" sz="1185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кого хочется и обнять, и пожалеть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ребёнок в книге часто вызывает у героев сразу несколько чувств. Он смешной, беспомощный и очень заметный, хотя ещё совсем маленький. Из-за этого в истории легко показать заботу, ревность и первое понимание чужой слабости.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семья глазами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детской литературы младший ребёнок особенно важен, потому что через него видны отношения в семье. Его шум, капризы и беззащитность помогают показать, как дети учатся терпению. Такой образ близок первоклассникам и хорошо читается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так, будто мальчик сам рассказывает о своём дне. Фразы короткие, живые и очень понятные, поэтому события легко представить и пересказать своими словами.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героя много точных наблюдений за людьми и их поступками. Он замечает мелочи, из которых складывается смешной и правдивый домашний эпизод, понятный младшим школьникам.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помогает не отвлекаться на сложные слова. Благодаря этому особенно ясно слышны чувства героя: обида, удивление, жалость и тёплая привязанность к сестре.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героя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детская обида постепенно превращается в понимание и тёплое отношение к сестре.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628162"/>
            <a:ext cx="570600" cy="5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53518"/>
            <a:ext cx="570600" cy="456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рассказе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общий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дом живёт своим шумным ритмом: здесь все заняты делами, разговаривают и заботятся друг о друге. Именно поэтому семейные чувства кажутся особенно настоящими и близкими.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громких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Ксении выражена не в красивых фразах, а в простых поступках. Маленькая помощь, внимание и терпение показывают, что любовь в семье часто бывает тихой, но очень крепкой.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 сестра учатся понимать друг 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между детьми возникает напряжение, но потом приходит понимание. Рассказ показывает: даже если старшему обидно, он всё равно остаётся частью одной семьи и постепенно становится добрее.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узнают себя в герое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Многим детям знакомо чувство, когда младшему достаётся больше внимания. Сначала это кажется несправедливым, хотя дома никто не хочет никого обидеть. Герой реагирует именно так, как реагирует обычный ребёнок.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не стыдится своих переживаний и не выглядит идеальным. Поэтому читателю легко узнать в нём себя, а история воспринимается как правдивая и очень близкая к семейной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рассказе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Это короткий рассказ о ревности, которая появляется у старшего ребёнка, когда в семье есть совсем маленькая сестра.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Ксения помогает увидеть, как в доме сочетаются забота, шум, смешные недоразумения и тёплые чувства.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Герой сначала сердится, но постепенно начинает замечать, что сестра маленькая и беззащитная.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финале сильнее становится не обида, а понимание, жалость и любовь к близкому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когда старший и младший начинают лучше понимать друг друга, в доме становится спокойнее и теплее.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близких людей особенно ясно видно в центре этой семейной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Драгунского «Сестра моя Ксения»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рядом с другими историями Драгунского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из самой обычной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многие «Денискины рассказы», эта история берёт материал из повседневной семейной жизни. В ней нет ничего выдуманно-волшебного, зато есть узнаваемые комнаты, детские обиды и живые реакции взрослых. Именно поэтому рассказ легко представить и обсудить в классе.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спрятанная в улыбке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Драгунский умеет писать так, что смешное не спорит с серьёзным. В этом рассказе улыбка появляется рядом с ревностью, а тёплое чувство — рядом с обидой. Такой способ рассказа делает героев очень человечными и понятными младшим школьникам.
</a:t>
            </a:r>
            <a:endParaRPr lang="en-US" sz="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тепло сильнее обиды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чувства близких и понимать, что любовь в семье часто проявляется в простых, тихих поступках. Именно поэтому история остаётся смешной, тёплой и очень настоящей.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2026-05-23T23:35:14Z</dcterms:created>
  <dcterms:modified xsi:type="dcterms:W3CDTF">2026-05-23T23:35:14Z</dcterms:modified>
</cp:coreProperties>
</file>