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8E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01600" y="2139500"/>
            <a:ext cx="51927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Экстремизм и терроризм: почему важно знать основные понятия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1501600" y="3220059"/>
            <a:ext cx="50964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опасных явлений помогает защитить себя, других и свой город.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249525" y="400375"/>
            <a:ext cx="24606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идеи могут прийти через интернет, разговоры и сообщения. Если понимать, как выглядят угрозы, легче не поддаться на призывы к ненависти, вовремя попросить помощь и сохранить безопасность для себя и окружающих.
</a:t>
            </a:r>
            <a:endParaRPr lang="en-US" sz="134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школьникам важно знать об этом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5494" y="2477750"/>
            <a:ext cx="3546112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опасных явления и увидим, чем они отличаются.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Экстремизм связан прежде всего с опасными взглядами и призывами, а терроризм — с насилием и запугиванием людей.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определений и общепринятых правовых признаков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понятия: экстремизм и терроризм
</a:t>
            </a:r>
            <a:endParaRPr lang="en-US" sz="259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опасных и агрессивных идей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идеи часто делят людей на «своих» и «чужих», унижают по национальности, религии, внешности или мнению и заставляют считать одних людей хуже других.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тревожный признак — лозунги ненависти, мести и силы, когда вместо разговора предлагают давить, пугать или отвечать агрессией на любое несогласие.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Насторожиться нужно и тогда, когда кого-то убеждают нарушать правила, не слушать взрослых и искать простые ответы на сложные проблемы, обещая быстрый и лёгкий успех.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как незаметный источник риска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открывает мессенджер и видит сообщение от незнакомого пользователя. Внутри — громкие обещания, странные шутки и просьба перейти в закрытый чат. Всё выглядит безобидно, но именно так часто начинается знакомство с опасным контентом.
</a:t>
            </a:r>
            <a:endParaRPr lang="en-US" sz="939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игра или ролик скрывают призыв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обычного видео появляется ссылка на «секретное сообщество» или «клуб для смелых». Подростку предлагают писать комментарии, повторять чужие лозунги и никому не рассказывать о разговоре. Опасность маскируется под игру, дружбу и интересный досуг.
</a:t>
            </a:r>
            <a:endParaRPr lang="en-US" sz="905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уязвимость делает влияние сильнее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чувствует одиночество, ссоры дома или непонимание в классе, он легче откликается на внимание в сети. Чужие обещания поддержки кажутся особенно убедительными, поэтому важно вовремя заметить такой поиск признания и остановить его.
</a:t>
            </a:r>
            <a:endParaRPr lang="en-US" sz="905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и подростки могут столкнуться с опасным влиянием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постепенно попадает под влияние опасных идей
</a:t>
            </a:r>
            <a:endParaRPr lang="en-US" sz="1861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личные переживания могут привести к опасному поведению.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525" y="1319190"/>
            <a:ext cx="348900" cy="2791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9200" y="1310700"/>
            <a:ext cx="296100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1925" y="3227677"/>
            <a:ext cx="296100" cy="296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87706" y="3227677"/>
            <a:ext cx="259088" cy="296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83488" y="3227677"/>
            <a:ext cx="222075" cy="296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экстремизм и терроризм
</a:t>
            </a:r>
            <a:endParaRPr lang="en-US" sz="2013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между людьми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споры затягиваются, а стороны перестают слышать друг друга, растёт недоверие. На этом фоне агрессивные идеи легче находят отклик и обещают «силовое решение» вместо разговора.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несправедливость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видит несправедливость и не верит, что её можно исправить законным путём, он становится уязвимее для опасных обещаний. Этим часто пользуются те, кто разжигает ненависть.
</a:t>
            </a:r>
            <a:endParaRPr lang="en-US" sz="1094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ненависти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группы специально распространяют злые призывы, чтобы вызвать страх, злость и желание присоединиться. Они подают вражду как будто это смелость, хотя на деле это обман.
</a:t>
            </a:r>
            <a:endParaRPr lang="en-US" sz="1097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переживания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Обида, страх, одиночество и желание казаться сильным могут подтолкнуть подростка к сомнительным компаниям. Чужие агрессивные слова особенно опасны, когда внутри нет поддержки и уверенности.
</a:t>
            </a:r>
            <a:endParaRPr lang="en-US" sz="1089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простого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люди хотят быстро найти виноватых и лёгкое решение сложных проблем. Опасные идеи используют это желание, обещая ясные ответы там, где нужны терпение, знания и ответственность.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несколько причин действуют одновременно, поэтому риск возрастает быстрее, чем кажется.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пропаганда занимают наибольшую долю: именно через сеть опасные идеи распространяются быстрее всего.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теме; условное распределение факторов для наглядности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вовлечения в опасные идеи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используют яркие слова, шокирующие картинки и громкие обещания, чтобы сразу привлечь внимание. Человек не успевает спокойно подумать и начинает реагировать на эмоции, а не на смысл сообщения.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 ход идут ложные истории о «героях», подмена понятий и обман. Опасные идеи стараются выглядеть как справедливость, смелость или забота о других, хотя на деле ведут к вражде.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пропаганда вызывает страх, злость или желание отомстить. Когда чувства становятся сильнее разума, человеку труднее заметить противоречия, проверить факты и остановиться вовремя.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всё подаётся в виде ролика, мема или приглашения в «особую» группу. Внешне это кажется интересным, но цель одна — заставить поверить в ложь и отказаться от критического мышления.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пропаганда опасных идей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951172"/>
            <a:ext cx="4332300" cy="17138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похожие ситуации и увидим, где проходит граница между спором и опасным поведением.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каждый спор опасен, но призывы к ненависти и насилию всегда требуют внимания и отказа от участия.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и базовых правовых признаков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Экстремизм, терроризм и обычный конфликт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человека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Экстремизм и терроризм могут привести к травмам, потере близких и сильному страху. У человека надолго меняется чувство безопасности, а обычная жизнь становится труднее и тревожнее.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общества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происходят такие действия, страдает не только один человек, но и целые семьи, школы и города. Люди начинают меньше доверять друг другу, а мирная жизнь нарушается.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страдают люди и общество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запрещены экстремистские материалы, а также призывы к ненависти, вражде и насилию. Такие действия нарушают закон и могут повлечь серьёзные последствия.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участие в террористической деятельности предусмотрена строгая уголовная ответственность. Она может наступать и для несовершеннолетних, если они сознательно участвуют в опасных действиях.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защищает жизнь, здоровье и права людей. Поэтому важно не распространять опасные материалы, не поддерживать агрессивные призывы и сразу сообщать взрослым о риске.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 ответственность в России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опасном сообщении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безопасных шагов при получении подозрительного поста или сообщения.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688" y="1280450"/>
            <a:ext cx="334425" cy="38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0563" y="1280450"/>
            <a:ext cx="334425" cy="38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7963" y="1280450"/>
            <a:ext cx="334425" cy="38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688" y="3036200"/>
            <a:ext cx="334425" cy="38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50563" y="3036200"/>
            <a:ext cx="334425" cy="382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28025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открывать подозрительные ссылки
</a:t>
            </a:r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Ссылки из неизвестных сообщений могут вести на вредные сайты или скрывать обман. Лучше не переходить по ним и сразу удалять сомнительное письмо или пост.
</a:t>
            </a:r>
            <a:endParaRPr lang="en-US" sz="1022" dirty="0"/>
          </a:p>
        </p:txBody>
      </p:sp>
      <p:sp>
        <p:nvSpPr>
          <p:cNvPr id="10" name="Text 2"/>
          <p:cNvSpPr txBox="1"/>
          <p:nvPr/>
        </p:nvSpPr>
        <p:spPr>
          <a:xfrm>
            <a:off x="3415350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запускать неизвестные файлы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Файлы от незнакомых людей могут содержать вирусы или опасные программы. Открывать их нельзя, даже если отправитель просит сделать это срочно.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202675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делиться личными данными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Незнакомцам не сообщают адрес, номер телефона, пароли и фотографии документов. Личные сведения легко использовать против человека или его семьи.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28025" y="36227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информацию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лозунги и пугающие сообщения нужно сравнивать с надёжными источниками. Если новость вызывает сомнение, лучше спросить взрослого или учителя.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415350" y="36227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Защитить аккаунты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пароль, двухфакторная защита и настройки приватности уменьшают риск взлома. Это помогает сохранить переписку, личные данные и доступ к профилю.
</a:t>
            </a:r>
            <a:endParaRPr lang="en-US" sz="1058" dirty="0"/>
          </a:p>
        </p:txBody>
      </p:sp>
      <p:sp>
        <p:nvSpPr>
          <p:cNvPr id="14" name="Text 6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безопасно в интернете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взрослых и привычка обсуждать трудные темы снижают риск попасть под чужое давление. Особенно важно, чтобы ребёнок не оставался с проблемой один.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защитные факторы — семья и школа. Остальные помогают укреплять уверенность, расширять круг общения и делать выбор более осознанным.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учебного занятия; качественная оценка значимости факторов, 2025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защититься от опасного влияния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и доброжелательность в классе помогают каждому чувствовать себя нужным. Когда рядом есть поддержка, ребёнку легче не искать опасное признание в плохой компании.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правила поведения защищают от насмешек, травли и изоляции. Если в классе принято уважать границы других, риск поддаться агрессивным идеям становится ниже.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спокойно обратиться к учителю или школьному психологу особенно важна, когда что-то тревожит. Своевременный разговор помогает остановить проблему до того, как она станет серьёзной.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дела, проекты и добрые поручения укрепляют доверие в коллективе. Тогда у школьников меньше причин искать внимание у тех, кто предлагает опасные идеи.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школы и класса в безопасности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 родителями и учителями помогает не оставаться один на один с тревогой, обидой или давлением со стороны. Спокойное обсуждение часто показывает безопасный выход лучше любых советов из сети.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Спорт, творчество, кружки и волонтёрские дела дают полезное общение и чувство значимости. Если предложения в чате вызывают сомнение, важно смело сказать «нет» и проверить информацию перед любым действием.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Позитивные способы защитить себя от вовлечения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факты об экстремизме и терроризме
</a:t>
            </a:r>
            <a:endParaRPr lang="en-US" sz="288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опасные группы делают мир справедливее. Факт: они добиваются своего обманом, страхом и насилием, а не честным решением проблем.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под влияние попадают только «плохие» люди. Факт: ошибиться может любой подросток, если вовремя не заметит агрессивный контент или давление в сети.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интернет-угрозы несерьёзны. Факт: именно в сети часто сначала распространяются ложь, призывы и опасные идеи, которые потом приводят к реальным действиям.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1005" y="2477750"/>
            <a:ext cx="2935089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навыки помогают замечать опасность и не распространять вредную информацию.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школьник распознаёт агрессию, проверяет информацию и обращается за помощью, тем меньше риск попасть под опасное влияние.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теме безопасности; 2025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и уметь школьнику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Главное: знания защищают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Экстремизм и терроризм опасны для людей, школы и общества, но внимательность, уважение, законопослушное поведение и доверие к взрослым помогают вовремя остановить риск.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2026-05-20T21:53:54Z</dcterms:created>
  <dcterms:modified xsi:type="dcterms:W3CDTF">2026-05-20T21:53:54Z</dcterms:modified>
</cp:coreProperties>
</file>