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033127"/>
            <a:ext cx="6868800" cy="126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изменение организма в 5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712200"/>
            <a:ext cx="6868800" cy="7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10–11-летнего школьника активно растёт, крепнет и учится справляться с нагрузкой.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возраст особенно важен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5 класс часто совпадает с заметными изменениями в теле, самочувствии и привычках. Именно сейчас особенно важно выстроить режим дня, питание, движение и умение вовремя просить о помощи.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управляет ростом и развитием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рост и развитие влияют гормоны: они помогают организму меняться постепенно и согласованно. Скорость этих изменений у детей одного возраста может быть разной.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Полноценное питание и достаточный сон дают телу материалы и время для восстановления. Без них костям, мышцам и мозгу труднее работать без перегрузки.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задаёт общие особенности: рост, телосложение, черты внешности и некоторые индивидуальные реакции организма. Поэтому сравнение с другими не всегда показывает реальную норму.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укрепляет мышцы, поддерживает осанку и улучшает работу сердца и внимания. Регулярная активность помогает организму развиваться более равномерно и устойчиво.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Скачок роста и изменение пропорций тела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часто быстрее удлиняются руки и ноги. Потом постепенно меняются пропорции туловища, поэтому внешний вид тела может временно казаться непривычным, но это естественно.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меняются пропорции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10–12 лет рост нередко ускоряется, и за год ребёнок может заметно прибавить в сантиметрах. У разных детей этот период начинается и длится не одинаково.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рост идёт быстрее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сна нужно школьнику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American Academy of Sleep Medicine; для детей 6–12 лет — 9–12 часов, для 13–18 лет — 8–10 часов (обобщено до диапазонов для сравнения).
</a:t>
            </a:r>
            <a:endParaRPr lang="en-US" sz="88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особенно заметен утром: труднее включаться в работу и удерживать внимание на уроке.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6–12 лет обычно нужно больше сна, чем подросткам, а регулярный режим помогает сохранить работоспособность.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11950" y="1652981"/>
            <a:ext cx="22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костям, мышцам и осанке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кости удлиняются благодаря зонам роста, поэтому организму нужны время, питание и спокойный, но регулярный режим без лишней перегрузки.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растут в длину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 за партой, рюкзак по размеру и привычка менять положение тела снижают лишнее напряжение спины и помогают чувствовать себя устойчивее.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осанка важна каждый день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прочности костей полезны молочные продукты, рыба, яйца, бобовые и некоторые овощи. Эти продукты помогают костной ткани расти и укрепляться.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кальций, белок и витамин D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Ходьба, игры, плавание и другие виды активности помогают мышцам и связкам удерживать растущий скелет, а также уменьшают риск сутулости.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поддерживает скелет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изменения часто происходят в 5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возрасте дети могут меняться по-разному: у кого-то раньше растёт рост, у кого-то заметнее утомляемость или изменения кожи.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не происходят одновременно: один ребёнок раньше устаёт, другой раньше вытягивается. Это обычная часть роста, а не повод для сравнения.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особенности развития детей 10–11 лет; школьная медицина и педиатрические наблюдения.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пот и ежедневная гигиена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10–11 лет кожа может становиться более жирной, а потоотделение — заметнее, особенно после спорта, прогулок и подвижных игр. Поэтому важно умываться, принимать душ после нагрузки и менять чистую одежду.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простые привычки: мыть руки, следить за волосами, носить чистые носки и пользоваться средствами ухода, подходящими по возрасту. Это снижает риск неприятного запаха и раздражения кожи.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6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привычки, которые помогают организму
</a:t>
            </a:r>
            <a:endParaRPr lang="en-US" sz="246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режим дня поддерживает силы, внимание и хорошее самочувствие школьника.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мозг и внимание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умение планировать время, проверять себя и заканчивать начатое дело. Но при долгой работе без перерыва утомление наступает быстрее.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учебного года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работать короткими отрезками, делать паузы и распределять задания по порядку. Это помогает учиться внимательнее и меньше ошибаться.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развиваются память, внимание и способность удерживать правило. Ребёнок уже может выполнять задания по шагам, если инструкция понятна и не слишком длинная.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10–11 лет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самочувствие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 основе общих рекомендаций по режиму дня, питанию и двигательной активности для детей 10–11 лет.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дневной перерыв, прогулка и ограничение долгого сидения за экраном помогают сохранять силы между уроками.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питание дают основную поддержку организму, а движение и отдых усиливают эффект и снижают утомление.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усталость и смена настроения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Перепады настроения у школьника часто связаны не с капризами, а с усталостью, недосыпом и большой учебной нагрузкой. После отдыха и спокойного режима состояние обычно становится ровнее.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ребёнок может острее реагировать на замечания, сильнее стесняться и одновременно больше стремиться к самостоятельности. Это естественная часть взросления, если нет тяжёлого недомогания.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понятные правила дома и в школе, уважительный разговор без насмешек и возможность спокойно сказать о плохом самочувствии. Важно не терпеть сильную боль или тревогу молча.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раздражительность, плаксивость или апатия держатся долго, нужно сообщить взрослым. Иногда причина связана не только с эмоциями, но и с состоянием здоровья или переутомлением.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052170"/>
            <a:ext cx="4843800" cy="19802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 растущего организма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рационального питания школьников, рекомендации по регулярному и разнообразному питанию.
</a:t>
            </a:r>
            <a:endParaRPr lang="en-US" sz="1049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группы продуктов особенно важны в этом возрасте и какую роль они выполняют в росте и развитии.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продукты выполняют разные задачи: одни дают энергию, другие помогают росту, а третьи поддерживают кости и общее самочувствие.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здоровье сердца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полезно каждый день: ходить пешком, играть в подвижные игры, ездить на велосипеде, плавать или танцевать. Даже обычная прогулка после уроков помогает снять напряжение.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активность тренирует сердце, мышцы и координацию, а ещё улучшает настроение и сон. Если нагрузка умеренная и регулярная, организму легче справляться с учёбой и усталостью.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69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рассказать взрослому о самочувствии
</a:t>
            </a:r>
            <a:endParaRPr lang="en-US" sz="2569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признаках, при которых школьнику требуется внимание родителей и, при необходимости, осмотр врача.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75" y="1864347"/>
            <a:ext cx="279600" cy="248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8944" y="1848813"/>
            <a:ext cx="244650" cy="27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4463" y="1848813"/>
            <a:ext cx="279600" cy="279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8956" y="3434723"/>
            <a:ext cx="279600" cy="22368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59425" y="3406763"/>
            <a:ext cx="244650" cy="2796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 уход за собой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нужно перед едой, после улицы и после туалета. Это простое действие снижает риск занести микробы и помогает реже болеть.
</a:t>
            </a:r>
            <a:endParaRPr lang="en-US" sz="1000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19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 утром и вечером защищает от кариеса и неприятного запаха. Полезно не забывать и о чистоте языка, если это рекомендовано взрослыми.
</a:t>
            </a:r>
            <a:endParaRPr lang="en-US" sz="1000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зубами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13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спорта, активных игр или сильного потоотделения душ помогает коже оставаться чистой, а телу — чувствовать свежесть и комфорт.
</a:t>
            </a:r>
            <a:endParaRPr lang="en-US" sz="1000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 после нагрузки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6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белья и носков, а также аккуратная одежда уменьшают раздражение кожи и помогают чувствовать себя уверенно в школе и дома.
</a:t>
            </a:r>
            <a:endParaRPr lang="en-US" sz="1000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Расчёска, чистые вещи и порядок в школьных принадлежностях помогают соблюдать опрятность. Это важная часть заботы о себе и привычки к аккуратности.
</a:t>
            </a:r>
            <a:endParaRPr lang="en-US" sz="1000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уход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привычки помогают чувствовать себя лучше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сравнительная схема на основе общих рекомендаций по режиму дня и здоровым привычкам школьника.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работают особенно хорошо, когда они входят в обычный распорядок дня, а не выполняются только время от времени.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эффект дают базовые привычки: сон, вода и движение. Остальные поддерживают результат и делают день спокойнее.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со сверстниками и семьёй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пятом классе особенно важны друзья, совместные дела и чувство принадлежности к классу. Похвала и признание помогают ребёнку увереннее чувствовать себя в новой школьной среде.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остаётся опорой, потому что взрослые помогают соблюдать режим, замечать усталость и спокойно разбирать сложные ситуации. Поддержка дома делает школьные перемены менее напряжёнными.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личным границам и умение говорить без грубости снижают конфликты. Если спор не удаётся решить самостоятельно, лучше обратиться к учителю или родителям.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ребёнка свой темп развития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возрасте дети могут заметно отличаться по росту, весу, выносливости и даже по тому, как быстро они устают. Это не означает, что кто-то развивается неправильно.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одноклассниками часто вводит в заблуждение, потому что изменения идут по-разному и не одновременно. Важно следить за своим самочувствием и при сомнениях спрашивать взрослого.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привычки и забота о себе идут вместе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пятом классе организм активно растёт, а здоровье во многом зависит от сна, питания, движения и гигиены. Если что-то беспокоит, важно говорить об этом взрослым и не ждать.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2026-05-20T21:33:13Z</dcterms:created>
  <dcterms:modified xsi:type="dcterms:W3CDTF">2026-05-20T21:33:13Z</dcterms:modified>
</cp:coreProperties>
</file>