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экологических факторов на организмы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 обитания в жизни и развитии живых существ.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— это воздействия окружающей среды, влияющие на жизнь организмов. Их изучение помогает понять адаптацию и сохранить природу.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экологические факторы и почему они важны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факторов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неживые компоненты среды, такие как климат, свет, вода и почва, которые влияют на жизненные процессы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включают взаимодействия между живыми организмами, например, конкуренцию, симбиоз и хищничество, формируя экологические связи.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связаны с деятельностью человека, вызывая изменения среды через загрязнение, урбанизацию и хозяйственную деятельность.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регулируют активность организмов: от миграций птиц до периодов роста растений. Нарушения влияют на экосистемные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 фотосинтез, а свойства почвы определяют доступность питательных веществ для растений, формируя растительные сообщества.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взаимодействий в биотических факторах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виды борются за пищу и территорию. Например, кустарники затеняют растения, снижая их рост, что влияет на биоразнообразие в сообществе.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как взаимовыгодное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и грибы образуют микоризу, улучшая усвоение воды и минералов, что повышает их устойчивость к неблагоприятным условиям.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волки, регулируют популяцию оленей, а паразиты влияют на здоровье хозяев, участвуя в динамике экосистемы.
</a:t>
            </a:r>
            <a:endParaRPr lang="en-US" sz="1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окружающую среду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его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ухудшают качество воздуха и воды, вызывая болезни и сокращение численности видов в экосистемах.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лесов уменьшает биоразнообразие, разрушает среду обитания животных и меняет климатические условия региона.
</a:t>
            </a:r>
            <a:endParaRPr lang="en-US" sz="1596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интенсивное сельское хозяйство приводят к изменению ландшафтов и потерям природных ресурсов.
</a:t>
            </a:r>
            <a:endParaRPr lang="en-US" sz="16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разновидность видов приходится на тёплые влажные тропики, где условия наиболее благоприятны для роста и размножения.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способствует увеличению видового разнообразия, особенно в тропических зонах с оптимальными условиями.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ботанический анализ,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температура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при разной освещённости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однолетних растений при низкой, средней и высокой освещённости в течение недели. Высокое освещение ускоряет развитие.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освещённости растения интенсивнее растут и формируют больше листьев, что ускоряет фотосинтез и развитие.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эксперимент, 2024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 зависят от стабильного уровня воды, и колебания могут повлиять на их размножение и выживание в экосистемах.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ограничивает рост растений, а избыток создаёт болота, где обитают специализированные виды с уникальными адаптациями.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сохраняют воду в толстых стеблях и имеют редкие устьица, что позволяет им выживать в пустынных условиях с минимальным испарением.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ключевой фактор для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и гетеротрофы в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— животные и грибы — потребляют готовые органические соединения, влияя на круговорот веществ и поддерживая баланс в экосистемах.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включая растения и водоросли, создают органические вещества через фотосинтез, служа базисом пищевых цепей в экосистемах.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широт обладают густой шерстью, которая сохраняет тепло в холодных условиях и защищает от сильного ветра и снега, обеспечивая выживание в суровом климате.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птицы, например ласточки, мигрируют на юг осенью, чтобы избежать холодов и найти более подходящие условия для питания и размножения в период зимы.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у растений проявляется в их росте к свету, что помогает подсолнечникам и другим растениям максимально использовать доступное освещение для фотосинтеза и развития.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к экологическим факторам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факторов: комплексное влияние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совмещении высокой температуры и интенсивного освещения в стоячих водах наблюдается массовое цветение водорослей, что влияет на экосистему и кислородный режим.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как пример симбиоза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грибов и корней деревьев формирует микоризу, которая повышает поступление воды и минералов к растениям, улучшая их рост и устойчивость в болотных условиях.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рыб совпадает с увеличением промышленных выбросов, что указывает на прямое негативное влияние загрязнения на водные биоценозы.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рост загрязнения приводит к резкому сокращению популяций рыб, требуя мер по контролю и очистке вод.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рыбохозяйственный мониторинг, 2021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численность водных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охватывает все условия жизни вида, включая корм, место для размножения и взаимодействия с другими организмами, формируя уникальную роль в экосистеме.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заяц и косуля, обитающие в одном лесу, занимают разные ниши: заяц кормится травой и кустарником, а косуля предпочитает листья и ветки деревьев.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учитывает не только местообитание, но и функциональные связи вида с окружающей средой, что важно для поддержания баланса в экосистеме.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ниш помогает прогнозировать последствия исчезновения видов и выстраивать стратегии их сохранения, предотвращая нарушения структуры сообщества.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ниша: определение и примеры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 лесов для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экологических исследований и мониторинга состояния лесных территорий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паразитов и болезней ускоряется в результате изменения климата, что негативно влияет на популяции животных и растений.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среднегодовых температур способствует смещению ареалов северных видов в более холодные регионы, что изменяет структуру экосистем.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виды исчезают из-за невозможности адаптироваться к новым климатическим условиям, что снижает биологическое разнообразие.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аномалии, такие как засухи и неожиданные заморозки, нарушают сезонные ритмы, влияя на циклы размножения и питания.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биоту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городской экосистемы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создают особые условия: повышение температуры (эффект острова тепла), загрязнение воздуха и почвы, а также шумовый фон, влияющие на здоровье экосистем.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птиц и млекопитающих (например, голуби, вороны, крысы) успешно адаптируются к этим стрессовым факторам, быстро приспосабливаясь к городским условиям.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максимальную переносимую концентрацию соли для различных видов, показывая уникальные адаптации к средам с разной солёностью.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обладают самой высокой переносимостью солёности, что объясняет их проживание в разных водных условиях от пресных до морских.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биологической стойкости,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организмов к различной солёности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охраны природы для сохранения экосистем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обеспечивает охрану естественных местообитаний и поддерживает разнообразие видов в природных сообществах.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 чистых технологий снижает негативное воздействие человека на окружающую среду и способствует сохранению природных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и исчезающих видов предотвращает разрушение экосистем и помогает сохранить природные процессы, необходимые для устойчивого существования.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экологических факторов для устойчивого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экологических факторов важно для сохранения жизни и устойчивого развития. Только через бережное отношение к природе возможно обеспечить здоровье человека и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2026-05-09T05:03:59Z</dcterms:created>
  <dcterms:modified xsi:type="dcterms:W3CDTF">2026-05-09T05:03:59Z</dcterms:modified>
</cp:coreProperties>
</file>